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2" r:id="rId1"/>
    <p:sldMasterId id="2147483713" r:id="rId2"/>
  </p:sldMasterIdLst>
  <p:notesMasterIdLst>
    <p:notesMasterId r:id="rId30"/>
  </p:notesMasterIdLst>
  <p:sldIdLst>
    <p:sldId id="256" r:id="rId3"/>
    <p:sldId id="304" r:id="rId4"/>
    <p:sldId id="257" r:id="rId5"/>
    <p:sldId id="261" r:id="rId6"/>
    <p:sldId id="260" r:id="rId7"/>
    <p:sldId id="263" r:id="rId8"/>
    <p:sldId id="267" r:id="rId9"/>
    <p:sldId id="291" r:id="rId10"/>
    <p:sldId id="259" r:id="rId11"/>
    <p:sldId id="292" r:id="rId12"/>
    <p:sldId id="270" r:id="rId13"/>
    <p:sldId id="296" r:id="rId14"/>
    <p:sldId id="298" r:id="rId15"/>
    <p:sldId id="294" r:id="rId16"/>
    <p:sldId id="299" r:id="rId17"/>
    <p:sldId id="287" r:id="rId18"/>
    <p:sldId id="300" r:id="rId19"/>
    <p:sldId id="295" r:id="rId20"/>
    <p:sldId id="301" r:id="rId21"/>
    <p:sldId id="293" r:id="rId22"/>
    <p:sldId id="269" r:id="rId23"/>
    <p:sldId id="302" r:id="rId24"/>
    <p:sldId id="288" r:id="rId25"/>
    <p:sldId id="303" r:id="rId26"/>
    <p:sldId id="271" r:id="rId27"/>
    <p:sldId id="268" r:id="rId28"/>
    <p:sldId id="305" r:id="rId29"/>
  </p:sldIdLst>
  <p:sldSz cx="9144000" cy="5143500" type="screen16x9"/>
  <p:notesSz cx="6858000" cy="9144000"/>
  <p:embeddedFontLst>
    <p:embeddedFont>
      <p:font typeface="Lato" panose="020F0502020204030203" pitchFamily="34" charset="0"/>
      <p:regular r:id="rId31"/>
      <p:bold r:id="rId32"/>
      <p:italic r:id="rId33"/>
      <p:boldItalic r:id="rId34"/>
    </p:embeddedFont>
    <p:embeddedFont>
      <p:font typeface="Montserrat" panose="00000500000000000000" pitchFamily="2" charset="0"/>
      <p:regular r:id="rId35"/>
      <p:bold r:id="rId36"/>
      <p:italic r:id="rId37"/>
      <p:boldItalic r:id="rId38"/>
    </p:embeddedFont>
    <p:embeddedFont>
      <p:font typeface="Montserrat Medium" panose="00000600000000000000" pitchFamily="2" charset="0"/>
      <p:regular r:id="rId39"/>
      <p:bold r:id="rId40"/>
      <p:italic r:id="rId41"/>
      <p:boldItalic r:id="rId42"/>
    </p:embeddedFont>
    <p:embeddedFont>
      <p:font typeface="Montserrat SemiBold" panose="000007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BDD31C-5B2E-4194-BE75-53DE03FF9111}" v="1" dt="2025-06-16T22:44:59.1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92" autoAdjust="0"/>
    <p:restoredTop sz="94660"/>
  </p:normalViewPr>
  <p:slideViewPr>
    <p:cSldViewPr snapToGrid="0">
      <p:cViewPr varScale="1">
        <p:scale>
          <a:sx n="100" d="100"/>
          <a:sy n="100" d="100"/>
        </p:scale>
        <p:origin x="747" y="2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6.xml"/><Relationship Id="rId51"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cy Rosenthal" userId="bdbaf26a9313a60e" providerId="LiveId" clId="{1FBDD31C-5B2E-4194-BE75-53DE03FF9111}"/>
    <pc:docChg chg="undo custSel modSld">
      <pc:chgData name="Stacy Rosenthal" userId="bdbaf26a9313a60e" providerId="LiveId" clId="{1FBDD31C-5B2E-4194-BE75-53DE03FF9111}" dt="2025-06-17T18:58:08.929" v="37" actId="20577"/>
      <pc:docMkLst>
        <pc:docMk/>
      </pc:docMkLst>
      <pc:sldChg chg="modSp mod">
        <pc:chgData name="Stacy Rosenthal" userId="bdbaf26a9313a60e" providerId="LiveId" clId="{1FBDD31C-5B2E-4194-BE75-53DE03FF9111}" dt="2025-06-16T22:45:51.639" v="24" actId="2711"/>
        <pc:sldMkLst>
          <pc:docMk/>
          <pc:sldMk cId="0" sldId="268"/>
        </pc:sldMkLst>
        <pc:spChg chg="mod">
          <ac:chgData name="Stacy Rosenthal" userId="bdbaf26a9313a60e" providerId="LiveId" clId="{1FBDD31C-5B2E-4194-BE75-53DE03FF9111}" dt="2025-06-16T22:45:51.639" v="24" actId="2711"/>
          <ac:spMkLst>
            <pc:docMk/>
            <pc:sldMk cId="0" sldId="268"/>
            <ac:spMk id="333" creationId="{00000000-0000-0000-0000-000000000000}"/>
          </ac:spMkLst>
        </pc:spChg>
      </pc:sldChg>
      <pc:sldChg chg="modSp mod">
        <pc:chgData name="Stacy Rosenthal" userId="bdbaf26a9313a60e" providerId="LiveId" clId="{1FBDD31C-5B2E-4194-BE75-53DE03FF9111}" dt="2025-06-16T22:48:31.301" v="27" actId="2711"/>
        <pc:sldMkLst>
          <pc:docMk/>
          <pc:sldMk cId="0" sldId="271"/>
        </pc:sldMkLst>
        <pc:spChg chg="mod">
          <ac:chgData name="Stacy Rosenthal" userId="bdbaf26a9313a60e" providerId="LiveId" clId="{1FBDD31C-5B2E-4194-BE75-53DE03FF9111}" dt="2025-06-16T22:48:31.301" v="27" actId="2711"/>
          <ac:spMkLst>
            <pc:docMk/>
            <pc:sldMk cId="0" sldId="271"/>
            <ac:spMk id="355" creationId="{00000000-0000-0000-0000-000000000000}"/>
          </ac:spMkLst>
        </pc:spChg>
      </pc:sldChg>
      <pc:sldChg chg="modSp mod">
        <pc:chgData name="Stacy Rosenthal" userId="bdbaf26a9313a60e" providerId="LiveId" clId="{1FBDD31C-5B2E-4194-BE75-53DE03FF9111}" dt="2025-06-16T22:47:11.898" v="25" actId="2711"/>
        <pc:sldMkLst>
          <pc:docMk/>
          <pc:sldMk cId="2023366580" sldId="291"/>
        </pc:sldMkLst>
        <pc:spChg chg="mod">
          <ac:chgData name="Stacy Rosenthal" userId="bdbaf26a9313a60e" providerId="LiveId" clId="{1FBDD31C-5B2E-4194-BE75-53DE03FF9111}" dt="2025-06-16T22:47:11.898" v="25" actId="2711"/>
          <ac:spMkLst>
            <pc:docMk/>
            <pc:sldMk cId="2023366580" sldId="291"/>
            <ac:spMk id="4" creationId="{D0C84FC0-4530-BE10-8968-B7C7C4F0A7A1}"/>
          </ac:spMkLst>
        </pc:spChg>
      </pc:sldChg>
      <pc:sldChg chg="modSp mod">
        <pc:chgData name="Stacy Rosenthal" userId="bdbaf26a9313a60e" providerId="LiveId" clId="{1FBDD31C-5B2E-4194-BE75-53DE03FF9111}" dt="2025-06-17T18:57:40.511" v="28" actId="20577"/>
        <pc:sldMkLst>
          <pc:docMk/>
          <pc:sldMk cId="1814587276" sldId="292"/>
        </pc:sldMkLst>
        <pc:spChg chg="mod">
          <ac:chgData name="Stacy Rosenthal" userId="bdbaf26a9313a60e" providerId="LiveId" clId="{1FBDD31C-5B2E-4194-BE75-53DE03FF9111}" dt="2025-06-17T18:57:40.511" v="28" actId="20577"/>
          <ac:spMkLst>
            <pc:docMk/>
            <pc:sldMk cId="1814587276" sldId="292"/>
            <ac:spMk id="6" creationId="{64F39898-FAE0-CC5D-EFC8-D719664FE920}"/>
          </ac:spMkLst>
        </pc:spChg>
      </pc:sldChg>
      <pc:sldChg chg="modSp mod">
        <pc:chgData name="Stacy Rosenthal" userId="bdbaf26a9313a60e" providerId="LiveId" clId="{1FBDD31C-5B2E-4194-BE75-53DE03FF9111}" dt="2025-06-17T18:58:08.929" v="37" actId="20577"/>
        <pc:sldMkLst>
          <pc:docMk/>
          <pc:sldMk cId="178838608" sldId="294"/>
        </pc:sldMkLst>
        <pc:spChg chg="mod">
          <ac:chgData name="Stacy Rosenthal" userId="bdbaf26a9313a60e" providerId="LiveId" clId="{1FBDD31C-5B2E-4194-BE75-53DE03FF9111}" dt="2025-06-17T18:58:08.929" v="37" actId="20577"/>
          <ac:spMkLst>
            <pc:docMk/>
            <pc:sldMk cId="178838608" sldId="294"/>
            <ac:spMk id="4" creationId="{19F89516-0C7E-7A7C-96DC-12E1F63424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1d01fd139b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1d01fd139b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6036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1d01fd139b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1d01fd139b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a:extLst>
            <a:ext uri="{FF2B5EF4-FFF2-40B4-BE49-F238E27FC236}">
              <a16:creationId xmlns:a16="http://schemas.microsoft.com/office/drawing/2014/main" id="{93AAC842-9286-5F44-64B8-D368513F22CB}"/>
            </a:ext>
          </a:extLst>
        </p:cNvPr>
        <p:cNvGrpSpPr/>
        <p:nvPr/>
      </p:nvGrpSpPr>
      <p:grpSpPr>
        <a:xfrm>
          <a:off x="0" y="0"/>
          <a:ext cx="0" cy="0"/>
          <a:chOff x="0" y="0"/>
          <a:chExt cx="0" cy="0"/>
        </a:xfrm>
      </p:grpSpPr>
      <p:sp>
        <p:nvSpPr>
          <p:cNvPr id="342" name="Google Shape;342;g31d01fd139b_0_404:notes">
            <a:extLst>
              <a:ext uri="{FF2B5EF4-FFF2-40B4-BE49-F238E27FC236}">
                <a16:creationId xmlns:a16="http://schemas.microsoft.com/office/drawing/2014/main" id="{4F175391-2BEC-DC54-EC87-3E8D5464DC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1d01fd139b_0_404:notes">
            <a:extLst>
              <a:ext uri="{FF2B5EF4-FFF2-40B4-BE49-F238E27FC236}">
                <a16:creationId xmlns:a16="http://schemas.microsoft.com/office/drawing/2014/main" id="{2889E728-5CC4-5667-1FA7-DBE01E50ECF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8860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a:extLst>
            <a:ext uri="{FF2B5EF4-FFF2-40B4-BE49-F238E27FC236}">
              <a16:creationId xmlns:a16="http://schemas.microsoft.com/office/drawing/2014/main" id="{6B15EC43-5307-3272-A2AC-C069B9C11DC6}"/>
            </a:ext>
          </a:extLst>
        </p:cNvPr>
        <p:cNvGrpSpPr/>
        <p:nvPr/>
      </p:nvGrpSpPr>
      <p:grpSpPr>
        <a:xfrm>
          <a:off x="0" y="0"/>
          <a:ext cx="0" cy="0"/>
          <a:chOff x="0" y="0"/>
          <a:chExt cx="0" cy="0"/>
        </a:xfrm>
      </p:grpSpPr>
      <p:sp>
        <p:nvSpPr>
          <p:cNvPr id="342" name="Google Shape;342;g31d01fd139b_0_404:notes">
            <a:extLst>
              <a:ext uri="{FF2B5EF4-FFF2-40B4-BE49-F238E27FC236}">
                <a16:creationId xmlns:a16="http://schemas.microsoft.com/office/drawing/2014/main" id="{CCBDAB80-D0B8-3BB1-C18F-1872A9F76C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1d01fd139b_0_404:notes">
            <a:extLst>
              <a:ext uri="{FF2B5EF4-FFF2-40B4-BE49-F238E27FC236}">
                <a16:creationId xmlns:a16="http://schemas.microsoft.com/office/drawing/2014/main" id="{625CDD2A-8974-A6B6-E097-D2457200AB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3944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a:extLst>
            <a:ext uri="{FF2B5EF4-FFF2-40B4-BE49-F238E27FC236}">
              <a16:creationId xmlns:a16="http://schemas.microsoft.com/office/drawing/2014/main" id="{204309ED-CD5E-3A14-832E-9C250D2BE14F}"/>
            </a:ext>
          </a:extLst>
        </p:cNvPr>
        <p:cNvGrpSpPr/>
        <p:nvPr/>
      </p:nvGrpSpPr>
      <p:grpSpPr>
        <a:xfrm>
          <a:off x="0" y="0"/>
          <a:ext cx="0" cy="0"/>
          <a:chOff x="0" y="0"/>
          <a:chExt cx="0" cy="0"/>
        </a:xfrm>
      </p:grpSpPr>
      <p:sp>
        <p:nvSpPr>
          <p:cNvPr id="342" name="Google Shape;342;g31d01fd139b_0_404:notes">
            <a:extLst>
              <a:ext uri="{FF2B5EF4-FFF2-40B4-BE49-F238E27FC236}">
                <a16:creationId xmlns:a16="http://schemas.microsoft.com/office/drawing/2014/main" id="{9CE76656-3823-1CD2-C528-772AAC4A6C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1d01fd139b_0_404:notes">
            <a:extLst>
              <a:ext uri="{FF2B5EF4-FFF2-40B4-BE49-F238E27FC236}">
                <a16:creationId xmlns:a16="http://schemas.microsoft.com/office/drawing/2014/main" id="{401FBB22-02E7-3993-CB8C-5A260AF92D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575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a:extLst>
            <a:ext uri="{FF2B5EF4-FFF2-40B4-BE49-F238E27FC236}">
              <a16:creationId xmlns:a16="http://schemas.microsoft.com/office/drawing/2014/main" id="{57AF0FF7-AF29-8E8A-179B-47AB271CA338}"/>
            </a:ext>
          </a:extLst>
        </p:cNvPr>
        <p:cNvGrpSpPr/>
        <p:nvPr/>
      </p:nvGrpSpPr>
      <p:grpSpPr>
        <a:xfrm>
          <a:off x="0" y="0"/>
          <a:ext cx="0" cy="0"/>
          <a:chOff x="0" y="0"/>
          <a:chExt cx="0" cy="0"/>
        </a:xfrm>
      </p:grpSpPr>
      <p:sp>
        <p:nvSpPr>
          <p:cNvPr id="342" name="Google Shape;342;g31d01fd139b_0_404:notes">
            <a:extLst>
              <a:ext uri="{FF2B5EF4-FFF2-40B4-BE49-F238E27FC236}">
                <a16:creationId xmlns:a16="http://schemas.microsoft.com/office/drawing/2014/main" id="{81758A11-6CD8-B62A-C1B9-9BFC734A0A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1d01fd139b_0_404:notes">
            <a:extLst>
              <a:ext uri="{FF2B5EF4-FFF2-40B4-BE49-F238E27FC236}">
                <a16:creationId xmlns:a16="http://schemas.microsoft.com/office/drawing/2014/main" id="{C753748B-CA28-EFA6-5EEB-E6012D1328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1626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DA466769-2391-4995-7397-D879A3B86274}"/>
            </a:ext>
          </a:extLst>
        </p:cNvPr>
        <p:cNvGrpSpPr/>
        <p:nvPr/>
      </p:nvGrpSpPr>
      <p:grpSpPr>
        <a:xfrm>
          <a:off x="0" y="0"/>
          <a:ext cx="0" cy="0"/>
          <a:chOff x="0" y="0"/>
          <a:chExt cx="0" cy="0"/>
        </a:xfrm>
      </p:grpSpPr>
      <p:sp>
        <p:nvSpPr>
          <p:cNvPr id="255" name="Google Shape;255;g30e033339fd_0_279:notes">
            <a:extLst>
              <a:ext uri="{FF2B5EF4-FFF2-40B4-BE49-F238E27FC236}">
                <a16:creationId xmlns:a16="http://schemas.microsoft.com/office/drawing/2014/main" id="{349EB6E4-45B5-2D3A-B890-B4975B52BA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0e033339fd_0_279:notes">
            <a:extLst>
              <a:ext uri="{FF2B5EF4-FFF2-40B4-BE49-F238E27FC236}">
                <a16:creationId xmlns:a16="http://schemas.microsoft.com/office/drawing/2014/main" id="{428ECD98-0A94-B7BA-09E9-24ED01A2B6B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3561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a:extLst>
            <a:ext uri="{FF2B5EF4-FFF2-40B4-BE49-F238E27FC236}">
              <a16:creationId xmlns:a16="http://schemas.microsoft.com/office/drawing/2014/main" id="{88E7A0E4-FBBA-AEFD-1CBB-A1D1EB794FC4}"/>
            </a:ext>
          </a:extLst>
        </p:cNvPr>
        <p:cNvGrpSpPr/>
        <p:nvPr/>
      </p:nvGrpSpPr>
      <p:grpSpPr>
        <a:xfrm>
          <a:off x="0" y="0"/>
          <a:ext cx="0" cy="0"/>
          <a:chOff x="0" y="0"/>
          <a:chExt cx="0" cy="0"/>
        </a:xfrm>
      </p:grpSpPr>
      <p:sp>
        <p:nvSpPr>
          <p:cNvPr id="342" name="Google Shape;342;g31d01fd139b_0_404:notes">
            <a:extLst>
              <a:ext uri="{FF2B5EF4-FFF2-40B4-BE49-F238E27FC236}">
                <a16:creationId xmlns:a16="http://schemas.microsoft.com/office/drawing/2014/main" id="{A2CFCB6E-1DBD-44C3-7CC0-FB5680A2FB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1d01fd139b_0_404:notes">
            <a:extLst>
              <a:ext uri="{FF2B5EF4-FFF2-40B4-BE49-F238E27FC236}">
                <a16:creationId xmlns:a16="http://schemas.microsoft.com/office/drawing/2014/main" id="{A329BD1A-00D0-8066-8946-AE0DF47AFA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2755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a:extLst>
            <a:ext uri="{FF2B5EF4-FFF2-40B4-BE49-F238E27FC236}">
              <a16:creationId xmlns:a16="http://schemas.microsoft.com/office/drawing/2014/main" id="{FB6A8CF5-338C-6B56-E2E8-AA04D263C626}"/>
            </a:ext>
          </a:extLst>
        </p:cNvPr>
        <p:cNvGrpSpPr/>
        <p:nvPr/>
      </p:nvGrpSpPr>
      <p:grpSpPr>
        <a:xfrm>
          <a:off x="0" y="0"/>
          <a:ext cx="0" cy="0"/>
          <a:chOff x="0" y="0"/>
          <a:chExt cx="0" cy="0"/>
        </a:xfrm>
      </p:grpSpPr>
      <p:sp>
        <p:nvSpPr>
          <p:cNvPr id="342" name="Google Shape;342;g31d01fd139b_0_404:notes">
            <a:extLst>
              <a:ext uri="{FF2B5EF4-FFF2-40B4-BE49-F238E27FC236}">
                <a16:creationId xmlns:a16="http://schemas.microsoft.com/office/drawing/2014/main" id="{8722CECC-5752-67A7-8912-F007FA9D9B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1d01fd139b_0_404:notes">
            <a:extLst>
              <a:ext uri="{FF2B5EF4-FFF2-40B4-BE49-F238E27FC236}">
                <a16:creationId xmlns:a16="http://schemas.microsoft.com/office/drawing/2014/main" id="{A11109E0-16A0-F44A-A2F2-788B993B3EA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3220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a:extLst>
            <a:ext uri="{FF2B5EF4-FFF2-40B4-BE49-F238E27FC236}">
              <a16:creationId xmlns:a16="http://schemas.microsoft.com/office/drawing/2014/main" id="{6A79933A-2648-261F-AAD2-F0492D65D109}"/>
            </a:ext>
          </a:extLst>
        </p:cNvPr>
        <p:cNvGrpSpPr/>
        <p:nvPr/>
      </p:nvGrpSpPr>
      <p:grpSpPr>
        <a:xfrm>
          <a:off x="0" y="0"/>
          <a:ext cx="0" cy="0"/>
          <a:chOff x="0" y="0"/>
          <a:chExt cx="0" cy="0"/>
        </a:xfrm>
      </p:grpSpPr>
      <p:sp>
        <p:nvSpPr>
          <p:cNvPr id="342" name="Google Shape;342;g31d01fd139b_0_404:notes">
            <a:extLst>
              <a:ext uri="{FF2B5EF4-FFF2-40B4-BE49-F238E27FC236}">
                <a16:creationId xmlns:a16="http://schemas.microsoft.com/office/drawing/2014/main" id="{A71E6FD2-547F-BFD6-024C-D953A477CCE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1d01fd139b_0_404:notes">
            <a:extLst>
              <a:ext uri="{FF2B5EF4-FFF2-40B4-BE49-F238E27FC236}">
                <a16:creationId xmlns:a16="http://schemas.microsoft.com/office/drawing/2014/main" id="{49D1F699-D552-4DCC-EDF1-C78C51CB16A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5100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a:extLst>
            <a:ext uri="{FF2B5EF4-FFF2-40B4-BE49-F238E27FC236}">
              <a16:creationId xmlns:a16="http://schemas.microsoft.com/office/drawing/2014/main" id="{0900723D-67B9-A5C1-4B84-6C30FEF70583}"/>
            </a:ext>
          </a:extLst>
        </p:cNvPr>
        <p:cNvGrpSpPr/>
        <p:nvPr/>
      </p:nvGrpSpPr>
      <p:grpSpPr>
        <a:xfrm>
          <a:off x="0" y="0"/>
          <a:ext cx="0" cy="0"/>
          <a:chOff x="0" y="0"/>
          <a:chExt cx="0" cy="0"/>
        </a:xfrm>
      </p:grpSpPr>
      <p:sp>
        <p:nvSpPr>
          <p:cNvPr id="415" name="Google Shape;415;g31d01fd139b_0_1108:notes">
            <a:extLst>
              <a:ext uri="{FF2B5EF4-FFF2-40B4-BE49-F238E27FC236}">
                <a16:creationId xmlns:a16="http://schemas.microsoft.com/office/drawing/2014/main" id="{D7F6DC8A-8D92-6501-1DA9-31FC3F24E5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1d01fd139b_0_1108:notes">
            <a:extLst>
              <a:ext uri="{FF2B5EF4-FFF2-40B4-BE49-F238E27FC236}">
                <a16:creationId xmlns:a16="http://schemas.microsoft.com/office/drawing/2014/main" id="{3E9CFA98-556C-8B0A-72D1-86ADAB29A5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90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3432446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a:extLst>
            <a:ext uri="{FF2B5EF4-FFF2-40B4-BE49-F238E27FC236}">
              <a16:creationId xmlns:a16="http://schemas.microsoft.com/office/drawing/2014/main" id="{EDF6803F-F97C-D19B-18F5-35253B78B992}"/>
            </a:ext>
          </a:extLst>
        </p:cNvPr>
        <p:cNvGrpSpPr/>
        <p:nvPr/>
      </p:nvGrpSpPr>
      <p:grpSpPr>
        <a:xfrm>
          <a:off x="0" y="0"/>
          <a:ext cx="0" cy="0"/>
          <a:chOff x="0" y="0"/>
          <a:chExt cx="0" cy="0"/>
        </a:xfrm>
      </p:grpSpPr>
      <p:sp>
        <p:nvSpPr>
          <p:cNvPr id="342" name="Google Shape;342;g31d01fd139b_0_404:notes">
            <a:extLst>
              <a:ext uri="{FF2B5EF4-FFF2-40B4-BE49-F238E27FC236}">
                <a16:creationId xmlns:a16="http://schemas.microsoft.com/office/drawing/2014/main" id="{E1CAA9A6-F697-048E-7593-FE76D9F378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1d01fd139b_0_404:notes">
            <a:extLst>
              <a:ext uri="{FF2B5EF4-FFF2-40B4-BE49-F238E27FC236}">
                <a16:creationId xmlns:a16="http://schemas.microsoft.com/office/drawing/2014/main" id="{5A96FA7E-1BB8-8D4D-5430-1354DC49434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307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1d01fd139b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1d01fd139b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695FE6D2-D62C-3685-215F-1915622F1677}"/>
            </a:ext>
          </a:extLst>
        </p:cNvPr>
        <p:cNvGrpSpPr/>
        <p:nvPr/>
      </p:nvGrpSpPr>
      <p:grpSpPr>
        <a:xfrm>
          <a:off x="0" y="0"/>
          <a:ext cx="0" cy="0"/>
          <a:chOff x="0" y="0"/>
          <a:chExt cx="0" cy="0"/>
        </a:xfrm>
      </p:grpSpPr>
      <p:sp>
        <p:nvSpPr>
          <p:cNvPr id="255" name="Google Shape;255;g30e033339fd_0_279:notes">
            <a:extLst>
              <a:ext uri="{FF2B5EF4-FFF2-40B4-BE49-F238E27FC236}">
                <a16:creationId xmlns:a16="http://schemas.microsoft.com/office/drawing/2014/main" id="{BFFE695A-5D7C-BF3A-506C-7D1FBD75C8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0e033339fd_0_279:notes">
            <a:extLst>
              <a:ext uri="{FF2B5EF4-FFF2-40B4-BE49-F238E27FC236}">
                <a16:creationId xmlns:a16="http://schemas.microsoft.com/office/drawing/2014/main" id="{41C093F8-6B5D-3E52-59CB-5652D73E45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40634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AC34B3B6-CE79-0F37-E3FD-70A81FA00674}"/>
            </a:ext>
          </a:extLst>
        </p:cNvPr>
        <p:cNvGrpSpPr/>
        <p:nvPr/>
      </p:nvGrpSpPr>
      <p:grpSpPr>
        <a:xfrm>
          <a:off x="0" y="0"/>
          <a:ext cx="0" cy="0"/>
          <a:chOff x="0" y="0"/>
          <a:chExt cx="0" cy="0"/>
        </a:xfrm>
      </p:grpSpPr>
      <p:sp>
        <p:nvSpPr>
          <p:cNvPr id="255" name="Google Shape;255;g30e033339fd_0_279:notes">
            <a:extLst>
              <a:ext uri="{FF2B5EF4-FFF2-40B4-BE49-F238E27FC236}">
                <a16:creationId xmlns:a16="http://schemas.microsoft.com/office/drawing/2014/main" id="{06335926-752E-87AA-E643-C196FB74BE1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0e033339fd_0_279:notes">
            <a:extLst>
              <a:ext uri="{FF2B5EF4-FFF2-40B4-BE49-F238E27FC236}">
                <a16:creationId xmlns:a16="http://schemas.microsoft.com/office/drawing/2014/main" id="{1EF62166-AE19-6702-AC01-6CE32CA252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51513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6C55E86F-676C-B712-11EB-3CAA42C0594D}"/>
            </a:ext>
          </a:extLst>
        </p:cNvPr>
        <p:cNvGrpSpPr/>
        <p:nvPr/>
      </p:nvGrpSpPr>
      <p:grpSpPr>
        <a:xfrm>
          <a:off x="0" y="0"/>
          <a:ext cx="0" cy="0"/>
          <a:chOff x="0" y="0"/>
          <a:chExt cx="0" cy="0"/>
        </a:xfrm>
      </p:grpSpPr>
      <p:sp>
        <p:nvSpPr>
          <p:cNvPr id="255" name="Google Shape;255;g30e033339fd_0_279:notes">
            <a:extLst>
              <a:ext uri="{FF2B5EF4-FFF2-40B4-BE49-F238E27FC236}">
                <a16:creationId xmlns:a16="http://schemas.microsoft.com/office/drawing/2014/main" id="{CD47E93C-8A4D-A47A-8168-4305CE8BDD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0e033339fd_0_279:notes">
            <a:extLst>
              <a:ext uri="{FF2B5EF4-FFF2-40B4-BE49-F238E27FC236}">
                <a16:creationId xmlns:a16="http://schemas.microsoft.com/office/drawing/2014/main" id="{0F221809-9001-F1CF-F551-1B10151406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63158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1d01fd139b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31d01fd139b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1d01fd139b_0_1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1d01fd139b_0_1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a:extLst>
            <a:ext uri="{FF2B5EF4-FFF2-40B4-BE49-F238E27FC236}">
              <a16:creationId xmlns:a16="http://schemas.microsoft.com/office/drawing/2014/main" id="{FABC0DDD-9E5D-B461-B442-C3778E5931C4}"/>
            </a:ext>
          </a:extLst>
        </p:cNvPr>
        <p:cNvGrpSpPr/>
        <p:nvPr/>
      </p:nvGrpSpPr>
      <p:grpSpPr>
        <a:xfrm>
          <a:off x="0" y="0"/>
          <a:ext cx="0" cy="0"/>
          <a:chOff x="0" y="0"/>
          <a:chExt cx="0" cy="0"/>
        </a:xfrm>
      </p:grpSpPr>
      <p:sp>
        <p:nvSpPr>
          <p:cNvPr id="415" name="Google Shape;415;g31d01fd139b_0_1108:notes">
            <a:extLst>
              <a:ext uri="{FF2B5EF4-FFF2-40B4-BE49-F238E27FC236}">
                <a16:creationId xmlns:a16="http://schemas.microsoft.com/office/drawing/2014/main" id="{F2AA2937-9A31-30EB-31FD-B01307AE6B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1d01fd139b_0_1108:notes">
            <a:extLst>
              <a:ext uri="{FF2B5EF4-FFF2-40B4-BE49-F238E27FC236}">
                <a16:creationId xmlns:a16="http://schemas.microsoft.com/office/drawing/2014/main" id="{AD725072-266B-9BFC-224F-F924E1146B8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90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2816228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1d01fd139b_0_1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1d01fd139b_0_1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19226a452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19226a452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1d01fd139b_0_15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1d01fd139b_0_1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142958f05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3142958f05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1d01fd13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31d01fd13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a:extLst>
            <a:ext uri="{FF2B5EF4-FFF2-40B4-BE49-F238E27FC236}">
              <a16:creationId xmlns:a16="http://schemas.microsoft.com/office/drawing/2014/main" id="{E9A139A9-5C4B-389A-F50D-96BE74D3742B}"/>
            </a:ext>
          </a:extLst>
        </p:cNvPr>
        <p:cNvGrpSpPr/>
        <p:nvPr/>
      </p:nvGrpSpPr>
      <p:grpSpPr>
        <a:xfrm>
          <a:off x="0" y="0"/>
          <a:ext cx="0" cy="0"/>
          <a:chOff x="0" y="0"/>
          <a:chExt cx="0" cy="0"/>
        </a:xfrm>
      </p:grpSpPr>
      <p:sp>
        <p:nvSpPr>
          <p:cNvPr id="336" name="Google Shape;336;g31d01fd139b_0_602:notes">
            <a:extLst>
              <a:ext uri="{FF2B5EF4-FFF2-40B4-BE49-F238E27FC236}">
                <a16:creationId xmlns:a16="http://schemas.microsoft.com/office/drawing/2014/main" id="{C9E94603-0695-83C9-6D15-7A04E61F1D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1d01fd139b_0_602:notes">
            <a:extLst>
              <a:ext uri="{FF2B5EF4-FFF2-40B4-BE49-F238E27FC236}">
                <a16:creationId xmlns:a16="http://schemas.microsoft.com/office/drawing/2014/main" id="{1CF5D36A-1E08-3CFB-3D04-A0109BEF66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2076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19226a4524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319226a4524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456850" y="2243225"/>
            <a:ext cx="6115500" cy="15789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000000"/>
              </a:buClr>
              <a:buSzPts val="4000"/>
              <a:buNone/>
              <a:defRPr sz="4000">
                <a:solidFill>
                  <a:srgbClr val="000000"/>
                </a:solidFill>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1" name="Google Shape;11;p2"/>
          <p:cNvSpPr txBox="1">
            <a:spLocks noGrp="1"/>
          </p:cNvSpPr>
          <p:nvPr>
            <p:ph type="subTitle" idx="1"/>
          </p:nvPr>
        </p:nvSpPr>
        <p:spPr>
          <a:xfrm>
            <a:off x="3779250" y="3662650"/>
            <a:ext cx="3470700" cy="506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9pPr>
          </a:lstStyle>
          <a:p>
            <a:endParaRPr/>
          </a:p>
        </p:txBody>
      </p:sp>
      <p:sp>
        <p:nvSpPr>
          <p:cNvPr id="12" name="Google Shape;12;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 Navy">
  <p:cSld name="TITLE_AND_BODY_1_1_1">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1854525" y="317150"/>
            <a:ext cx="7038900" cy="551400"/>
          </a:xfrm>
          <a:prstGeom prst="rect">
            <a:avLst/>
          </a:prstGeom>
        </p:spPr>
        <p:txBody>
          <a:bodyPr spcFirstLastPara="1" wrap="square" lIns="91425" tIns="91425" rIns="91425" bIns="91425" anchor="t" anchorCtr="0">
            <a:normAutofit/>
          </a:bodyPr>
          <a:lstStyle>
            <a:lvl1pPr lvl="0" algn="r" rtl="0">
              <a:spcBef>
                <a:spcPts val="0"/>
              </a:spcBef>
              <a:spcAft>
                <a:spcPts val="0"/>
              </a:spcAft>
              <a:buClr>
                <a:schemeClr val="accent1"/>
              </a:buClr>
              <a:buSzPts val="2600"/>
              <a:buNone/>
              <a:defRPr sz="26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8" name="Google Shape;48;p13"/>
          <p:cNvSpPr txBox="1">
            <a:spLocks noGrp="1"/>
          </p:cNvSpPr>
          <p:nvPr>
            <p:ph type="body" idx="1"/>
          </p:nvPr>
        </p:nvSpPr>
        <p:spPr>
          <a:xfrm>
            <a:off x="1052550" y="1312125"/>
            <a:ext cx="7038900" cy="29112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accent3"/>
              </a:buClr>
              <a:buSzPts val="1600"/>
              <a:buChar char="●"/>
              <a:defRPr sz="1600">
                <a:solidFill>
                  <a:schemeClr val="accent3"/>
                </a:solidFill>
              </a:defRPr>
            </a:lvl1pPr>
            <a:lvl2pPr marL="914400" lvl="1" indent="-330200" rtl="0">
              <a:spcBef>
                <a:spcPts val="0"/>
              </a:spcBef>
              <a:spcAft>
                <a:spcPts val="0"/>
              </a:spcAft>
              <a:buClr>
                <a:schemeClr val="accent3"/>
              </a:buClr>
              <a:buSzPts val="1600"/>
              <a:buChar char="○"/>
              <a:defRPr sz="1600">
                <a:solidFill>
                  <a:schemeClr val="accent3"/>
                </a:solidFill>
              </a:defRPr>
            </a:lvl2pPr>
            <a:lvl3pPr marL="1371600" lvl="2" indent="-330200" rtl="0">
              <a:spcBef>
                <a:spcPts val="0"/>
              </a:spcBef>
              <a:spcAft>
                <a:spcPts val="0"/>
              </a:spcAft>
              <a:buClr>
                <a:schemeClr val="accent3"/>
              </a:buClr>
              <a:buSzPts val="1600"/>
              <a:buChar char="■"/>
              <a:defRPr sz="1600">
                <a:solidFill>
                  <a:schemeClr val="accent3"/>
                </a:solidFill>
              </a:defRPr>
            </a:lvl3pPr>
            <a:lvl4pPr marL="1828800" lvl="3" indent="-330200" rtl="0">
              <a:spcBef>
                <a:spcPts val="0"/>
              </a:spcBef>
              <a:spcAft>
                <a:spcPts val="0"/>
              </a:spcAft>
              <a:buClr>
                <a:schemeClr val="accent3"/>
              </a:buClr>
              <a:buSzPts val="1600"/>
              <a:buChar char="●"/>
              <a:defRPr sz="1600">
                <a:solidFill>
                  <a:schemeClr val="accent3"/>
                </a:solidFill>
              </a:defRPr>
            </a:lvl4pPr>
            <a:lvl5pPr marL="2286000" lvl="4" indent="-330200" rtl="0">
              <a:spcBef>
                <a:spcPts val="0"/>
              </a:spcBef>
              <a:spcAft>
                <a:spcPts val="0"/>
              </a:spcAft>
              <a:buClr>
                <a:schemeClr val="accent3"/>
              </a:buClr>
              <a:buSzPts val="1600"/>
              <a:buChar char="○"/>
              <a:defRPr sz="1600">
                <a:solidFill>
                  <a:schemeClr val="accent3"/>
                </a:solidFill>
              </a:defRPr>
            </a:lvl5pPr>
            <a:lvl6pPr marL="2743200" lvl="5" indent="-330200" rtl="0">
              <a:spcBef>
                <a:spcPts val="0"/>
              </a:spcBef>
              <a:spcAft>
                <a:spcPts val="0"/>
              </a:spcAft>
              <a:buClr>
                <a:schemeClr val="accent3"/>
              </a:buClr>
              <a:buSzPts val="1600"/>
              <a:buChar char="■"/>
              <a:defRPr sz="1600">
                <a:solidFill>
                  <a:schemeClr val="accent3"/>
                </a:solidFill>
              </a:defRPr>
            </a:lvl6pPr>
            <a:lvl7pPr marL="3200400" lvl="6" indent="-330200" rtl="0">
              <a:spcBef>
                <a:spcPts val="0"/>
              </a:spcBef>
              <a:spcAft>
                <a:spcPts val="0"/>
              </a:spcAft>
              <a:buClr>
                <a:schemeClr val="accent3"/>
              </a:buClr>
              <a:buSzPts val="1600"/>
              <a:buChar char="●"/>
              <a:defRPr sz="1600">
                <a:solidFill>
                  <a:schemeClr val="accent3"/>
                </a:solidFill>
              </a:defRPr>
            </a:lvl7pPr>
            <a:lvl8pPr marL="3657600" lvl="7" indent="-330200" rtl="0">
              <a:spcBef>
                <a:spcPts val="0"/>
              </a:spcBef>
              <a:spcAft>
                <a:spcPts val="0"/>
              </a:spcAft>
              <a:buClr>
                <a:schemeClr val="accent3"/>
              </a:buClr>
              <a:buSzPts val="1600"/>
              <a:buChar char="○"/>
              <a:defRPr sz="1600">
                <a:solidFill>
                  <a:schemeClr val="accent3"/>
                </a:solidFill>
              </a:defRPr>
            </a:lvl8pPr>
            <a:lvl9pPr marL="4114800" lvl="8" indent="-330200" rtl="0">
              <a:spcBef>
                <a:spcPts val="0"/>
              </a:spcBef>
              <a:spcAft>
                <a:spcPts val="0"/>
              </a:spcAft>
              <a:buClr>
                <a:schemeClr val="accent3"/>
              </a:buClr>
              <a:buSzPts val="1600"/>
              <a:buChar char="■"/>
              <a:defRPr sz="1600">
                <a:solidFill>
                  <a:schemeClr val="accent3"/>
                </a:solidFill>
              </a:defRPr>
            </a:lvl9pPr>
          </a:lstStyle>
          <a:p>
            <a:endParaRPr/>
          </a:p>
        </p:txBody>
      </p:sp>
      <p:sp>
        <p:nvSpPr>
          <p:cNvPr id="49" name="Google Shape;49;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accent3"/>
                </a:solidFill>
              </a:defRPr>
            </a:lvl1pPr>
            <a:lvl2pPr lvl="1">
              <a:buNone/>
              <a:defRPr sz="1300">
                <a:solidFill>
                  <a:schemeClr val="accent3"/>
                </a:solidFill>
              </a:defRPr>
            </a:lvl2pPr>
            <a:lvl3pPr lvl="2">
              <a:buNone/>
              <a:defRPr sz="1300">
                <a:solidFill>
                  <a:schemeClr val="accent3"/>
                </a:solidFill>
              </a:defRPr>
            </a:lvl3pPr>
            <a:lvl4pPr lvl="3">
              <a:buNone/>
              <a:defRPr sz="1300">
                <a:solidFill>
                  <a:schemeClr val="accent3"/>
                </a:solidFill>
              </a:defRPr>
            </a:lvl4pPr>
            <a:lvl5pPr lvl="4">
              <a:buNone/>
              <a:defRPr sz="1300">
                <a:solidFill>
                  <a:schemeClr val="accent3"/>
                </a:solidFill>
              </a:defRPr>
            </a:lvl5pPr>
            <a:lvl6pPr lvl="5">
              <a:buNone/>
              <a:defRPr sz="1300">
                <a:solidFill>
                  <a:schemeClr val="accent3"/>
                </a:solidFill>
              </a:defRPr>
            </a:lvl6pPr>
            <a:lvl7pPr lvl="6">
              <a:buNone/>
              <a:defRPr sz="1300">
                <a:solidFill>
                  <a:schemeClr val="accent3"/>
                </a:solidFill>
              </a:defRPr>
            </a:lvl7pPr>
            <a:lvl8pPr lvl="7">
              <a:buNone/>
              <a:defRPr sz="1300">
                <a:solidFill>
                  <a:schemeClr val="accent3"/>
                </a:solidFill>
              </a:defRPr>
            </a:lvl8pPr>
            <a:lvl9pPr lvl="8">
              <a:buNone/>
              <a:defRPr sz="1300">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 Violet">
  <p:cSld name="TITLE_AND_BODY_1_1_1_1">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4"/>
          <p:cNvSpPr txBox="1">
            <a:spLocks noGrp="1"/>
          </p:cNvSpPr>
          <p:nvPr>
            <p:ph type="title"/>
          </p:nvPr>
        </p:nvSpPr>
        <p:spPr>
          <a:xfrm>
            <a:off x="1854525" y="317150"/>
            <a:ext cx="7038900" cy="551400"/>
          </a:xfrm>
          <a:prstGeom prst="rect">
            <a:avLst/>
          </a:prstGeom>
        </p:spPr>
        <p:txBody>
          <a:bodyPr spcFirstLastPara="1" wrap="square" lIns="91425" tIns="91425" rIns="91425" bIns="91425" anchor="t" anchorCtr="0">
            <a:normAutofit/>
          </a:bodyPr>
          <a:lstStyle>
            <a:lvl1pPr lvl="0" algn="r" rtl="0">
              <a:spcBef>
                <a:spcPts val="0"/>
              </a:spcBef>
              <a:spcAft>
                <a:spcPts val="0"/>
              </a:spcAft>
              <a:buClr>
                <a:schemeClr val="accent3"/>
              </a:buClr>
              <a:buSzPts val="2600"/>
              <a:buNone/>
              <a:defRPr sz="2600">
                <a:solidFill>
                  <a:schemeClr val="accent3"/>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2" name="Google Shape;52;p14"/>
          <p:cNvSpPr txBox="1">
            <a:spLocks noGrp="1"/>
          </p:cNvSpPr>
          <p:nvPr>
            <p:ph type="body" idx="1"/>
          </p:nvPr>
        </p:nvSpPr>
        <p:spPr>
          <a:xfrm>
            <a:off x="1052550" y="1312125"/>
            <a:ext cx="7038900" cy="29112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accent1"/>
              </a:buClr>
              <a:buSzPts val="1600"/>
              <a:buChar char="●"/>
              <a:defRPr sz="1600">
                <a:solidFill>
                  <a:schemeClr val="accent1"/>
                </a:solidFill>
              </a:defRPr>
            </a:lvl1pPr>
            <a:lvl2pPr marL="914400" lvl="1" indent="-330200" rtl="0">
              <a:spcBef>
                <a:spcPts val="0"/>
              </a:spcBef>
              <a:spcAft>
                <a:spcPts val="0"/>
              </a:spcAft>
              <a:buClr>
                <a:schemeClr val="accent1"/>
              </a:buClr>
              <a:buSzPts val="1600"/>
              <a:buChar char="○"/>
              <a:defRPr sz="1600">
                <a:solidFill>
                  <a:schemeClr val="accent1"/>
                </a:solidFill>
              </a:defRPr>
            </a:lvl2pPr>
            <a:lvl3pPr marL="1371600" lvl="2" indent="-330200" rtl="0">
              <a:spcBef>
                <a:spcPts val="0"/>
              </a:spcBef>
              <a:spcAft>
                <a:spcPts val="0"/>
              </a:spcAft>
              <a:buClr>
                <a:schemeClr val="accent1"/>
              </a:buClr>
              <a:buSzPts val="1600"/>
              <a:buChar char="■"/>
              <a:defRPr sz="1600">
                <a:solidFill>
                  <a:schemeClr val="accent1"/>
                </a:solidFill>
              </a:defRPr>
            </a:lvl3pPr>
            <a:lvl4pPr marL="1828800" lvl="3" indent="-330200" rtl="0">
              <a:spcBef>
                <a:spcPts val="0"/>
              </a:spcBef>
              <a:spcAft>
                <a:spcPts val="0"/>
              </a:spcAft>
              <a:buClr>
                <a:schemeClr val="accent1"/>
              </a:buClr>
              <a:buSzPts val="1600"/>
              <a:buChar char="●"/>
              <a:defRPr sz="1600">
                <a:solidFill>
                  <a:schemeClr val="accent1"/>
                </a:solidFill>
              </a:defRPr>
            </a:lvl4pPr>
            <a:lvl5pPr marL="2286000" lvl="4" indent="-330200" rtl="0">
              <a:spcBef>
                <a:spcPts val="0"/>
              </a:spcBef>
              <a:spcAft>
                <a:spcPts val="0"/>
              </a:spcAft>
              <a:buClr>
                <a:schemeClr val="accent1"/>
              </a:buClr>
              <a:buSzPts val="1600"/>
              <a:buChar char="○"/>
              <a:defRPr sz="1600">
                <a:solidFill>
                  <a:schemeClr val="accent1"/>
                </a:solidFill>
              </a:defRPr>
            </a:lvl5pPr>
            <a:lvl6pPr marL="2743200" lvl="5" indent="-330200" rtl="0">
              <a:spcBef>
                <a:spcPts val="0"/>
              </a:spcBef>
              <a:spcAft>
                <a:spcPts val="0"/>
              </a:spcAft>
              <a:buClr>
                <a:schemeClr val="accent1"/>
              </a:buClr>
              <a:buSzPts val="1600"/>
              <a:buChar char="■"/>
              <a:defRPr sz="1600">
                <a:solidFill>
                  <a:schemeClr val="accent1"/>
                </a:solidFill>
              </a:defRPr>
            </a:lvl6pPr>
            <a:lvl7pPr marL="3200400" lvl="6" indent="-330200" rtl="0">
              <a:spcBef>
                <a:spcPts val="0"/>
              </a:spcBef>
              <a:spcAft>
                <a:spcPts val="0"/>
              </a:spcAft>
              <a:buClr>
                <a:schemeClr val="accent1"/>
              </a:buClr>
              <a:buSzPts val="1600"/>
              <a:buChar char="●"/>
              <a:defRPr sz="1600">
                <a:solidFill>
                  <a:schemeClr val="accent1"/>
                </a:solidFill>
              </a:defRPr>
            </a:lvl7pPr>
            <a:lvl8pPr marL="3657600" lvl="7" indent="-330200" rtl="0">
              <a:spcBef>
                <a:spcPts val="0"/>
              </a:spcBef>
              <a:spcAft>
                <a:spcPts val="0"/>
              </a:spcAft>
              <a:buClr>
                <a:schemeClr val="accent1"/>
              </a:buClr>
              <a:buSzPts val="1600"/>
              <a:buChar char="○"/>
              <a:defRPr sz="1600">
                <a:solidFill>
                  <a:schemeClr val="accent1"/>
                </a:solidFill>
              </a:defRPr>
            </a:lvl8pPr>
            <a:lvl9pPr marL="4114800" lvl="8" indent="-330200" rtl="0">
              <a:spcBef>
                <a:spcPts val="0"/>
              </a:spcBef>
              <a:spcAft>
                <a:spcPts val="0"/>
              </a:spcAft>
              <a:buClr>
                <a:schemeClr val="accent1"/>
              </a:buClr>
              <a:buSzPts val="1600"/>
              <a:buChar char="■"/>
              <a:defRPr sz="1600">
                <a:solidFill>
                  <a:schemeClr val="accent1"/>
                </a:solidFill>
              </a:defRPr>
            </a:lvl9pPr>
          </a:lstStyle>
          <a:p>
            <a:endParaRPr/>
          </a:p>
        </p:txBody>
      </p:sp>
      <p:sp>
        <p:nvSpPr>
          <p:cNvPr id="53" name="Google Shape;53;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accent1"/>
                </a:solidFill>
              </a:defRPr>
            </a:lvl1pPr>
            <a:lvl2pPr lvl="1">
              <a:buNone/>
              <a:defRPr sz="1300">
                <a:solidFill>
                  <a:schemeClr val="accent1"/>
                </a:solidFill>
              </a:defRPr>
            </a:lvl2pPr>
            <a:lvl3pPr lvl="2">
              <a:buNone/>
              <a:defRPr sz="1300">
                <a:solidFill>
                  <a:schemeClr val="accent1"/>
                </a:solidFill>
              </a:defRPr>
            </a:lvl3pPr>
            <a:lvl4pPr lvl="3">
              <a:buNone/>
              <a:defRPr sz="1300">
                <a:solidFill>
                  <a:schemeClr val="accent1"/>
                </a:solidFill>
              </a:defRPr>
            </a:lvl4pPr>
            <a:lvl5pPr lvl="4">
              <a:buNone/>
              <a:defRPr sz="1300">
                <a:solidFill>
                  <a:schemeClr val="accent1"/>
                </a:solidFill>
              </a:defRPr>
            </a:lvl5pPr>
            <a:lvl6pPr lvl="5">
              <a:buNone/>
              <a:defRPr sz="1300">
                <a:solidFill>
                  <a:schemeClr val="accent1"/>
                </a:solidFill>
              </a:defRPr>
            </a:lvl6pPr>
            <a:lvl7pPr lvl="6">
              <a:buNone/>
              <a:defRPr sz="1300">
                <a:solidFill>
                  <a:schemeClr val="accent1"/>
                </a:solidFill>
              </a:defRPr>
            </a:lvl7pPr>
            <a:lvl8pPr lvl="7">
              <a:buNone/>
              <a:defRPr sz="1300">
                <a:solidFill>
                  <a:schemeClr val="accent1"/>
                </a:solidFill>
              </a:defRPr>
            </a:lvl8pPr>
            <a:lvl9pPr lvl="8">
              <a:buNone/>
              <a:defRPr sz="1300">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 Mint">
  <p:cSld name="TITLE_AND_BODY_1_1_1_1_1">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1854525" y="317150"/>
            <a:ext cx="7038900" cy="551400"/>
          </a:xfrm>
          <a:prstGeom prst="rect">
            <a:avLst/>
          </a:prstGeom>
        </p:spPr>
        <p:txBody>
          <a:bodyPr spcFirstLastPara="1" wrap="square" lIns="91425" tIns="91425" rIns="91425" bIns="91425" anchor="t" anchorCtr="0">
            <a:normAutofit/>
          </a:bodyPr>
          <a:lstStyle>
            <a:lvl1pPr lvl="0" algn="r" rtl="0">
              <a:spcBef>
                <a:spcPts val="0"/>
              </a:spcBef>
              <a:spcAft>
                <a:spcPts val="0"/>
              </a:spcAft>
              <a:buClr>
                <a:schemeClr val="dk2"/>
              </a:buClr>
              <a:buSzPts val="2600"/>
              <a:buNone/>
              <a:defRPr sz="2600">
                <a:solidFill>
                  <a:schemeClr val="dk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 name="Google Shape;56;p15"/>
          <p:cNvSpPr txBox="1">
            <a:spLocks noGrp="1"/>
          </p:cNvSpPr>
          <p:nvPr>
            <p:ph type="body" idx="1"/>
          </p:nvPr>
        </p:nvSpPr>
        <p:spPr>
          <a:xfrm>
            <a:off x="1052550" y="1312125"/>
            <a:ext cx="7038900" cy="29112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7" name="Google Shape;57;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 Sky Blue">
  <p:cSld name="TITLE_AND_BODY_1_1_1_1_1_1">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1854525" y="317150"/>
            <a:ext cx="7038900" cy="551400"/>
          </a:xfrm>
          <a:prstGeom prst="rect">
            <a:avLst/>
          </a:prstGeom>
        </p:spPr>
        <p:txBody>
          <a:bodyPr spcFirstLastPara="1" wrap="square" lIns="91425" tIns="91425" rIns="91425" bIns="91425" anchor="t" anchorCtr="0">
            <a:normAutofit/>
          </a:bodyPr>
          <a:lstStyle>
            <a:lvl1pPr lvl="0" algn="r" rtl="0">
              <a:spcBef>
                <a:spcPts val="0"/>
              </a:spcBef>
              <a:spcAft>
                <a:spcPts val="0"/>
              </a:spcAft>
              <a:buClr>
                <a:schemeClr val="dk2"/>
              </a:buClr>
              <a:buSzPts val="2600"/>
              <a:buNone/>
              <a:defRPr sz="2600">
                <a:solidFill>
                  <a:schemeClr val="dk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 name="Google Shape;60;p16"/>
          <p:cNvSpPr txBox="1">
            <a:spLocks noGrp="1"/>
          </p:cNvSpPr>
          <p:nvPr>
            <p:ph type="body" idx="1"/>
          </p:nvPr>
        </p:nvSpPr>
        <p:spPr>
          <a:xfrm>
            <a:off x="1052550" y="1312125"/>
            <a:ext cx="7038900" cy="29112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lt2"/>
              </a:buClr>
              <a:buSzPts val="1600"/>
              <a:buChar char="●"/>
              <a:defRPr sz="1600">
                <a:solidFill>
                  <a:schemeClr val="lt2"/>
                </a:solidFill>
              </a:defRPr>
            </a:lvl1pPr>
            <a:lvl2pPr marL="914400" lvl="1" indent="-330200" rtl="0">
              <a:spcBef>
                <a:spcPts val="0"/>
              </a:spcBef>
              <a:spcAft>
                <a:spcPts val="0"/>
              </a:spcAft>
              <a:buClr>
                <a:schemeClr val="lt2"/>
              </a:buClr>
              <a:buSzPts val="1600"/>
              <a:buChar char="○"/>
              <a:defRPr sz="1600">
                <a:solidFill>
                  <a:schemeClr val="lt2"/>
                </a:solidFill>
              </a:defRPr>
            </a:lvl2pPr>
            <a:lvl3pPr marL="1371600" lvl="2" indent="-330200" rtl="0">
              <a:spcBef>
                <a:spcPts val="0"/>
              </a:spcBef>
              <a:spcAft>
                <a:spcPts val="0"/>
              </a:spcAft>
              <a:buClr>
                <a:schemeClr val="lt2"/>
              </a:buClr>
              <a:buSzPts val="1600"/>
              <a:buChar char="■"/>
              <a:defRPr sz="1600">
                <a:solidFill>
                  <a:schemeClr val="lt2"/>
                </a:solidFill>
              </a:defRPr>
            </a:lvl3pPr>
            <a:lvl4pPr marL="1828800" lvl="3" indent="-330200" rtl="0">
              <a:spcBef>
                <a:spcPts val="0"/>
              </a:spcBef>
              <a:spcAft>
                <a:spcPts val="0"/>
              </a:spcAft>
              <a:buClr>
                <a:schemeClr val="lt2"/>
              </a:buClr>
              <a:buSzPts val="1600"/>
              <a:buChar char="●"/>
              <a:defRPr sz="1600">
                <a:solidFill>
                  <a:schemeClr val="lt2"/>
                </a:solidFill>
              </a:defRPr>
            </a:lvl4pPr>
            <a:lvl5pPr marL="2286000" lvl="4" indent="-330200" rtl="0">
              <a:spcBef>
                <a:spcPts val="0"/>
              </a:spcBef>
              <a:spcAft>
                <a:spcPts val="0"/>
              </a:spcAft>
              <a:buClr>
                <a:schemeClr val="lt2"/>
              </a:buClr>
              <a:buSzPts val="1600"/>
              <a:buChar char="○"/>
              <a:defRPr sz="1600">
                <a:solidFill>
                  <a:schemeClr val="lt2"/>
                </a:solidFill>
              </a:defRPr>
            </a:lvl5pPr>
            <a:lvl6pPr marL="2743200" lvl="5" indent="-330200" rtl="0">
              <a:spcBef>
                <a:spcPts val="0"/>
              </a:spcBef>
              <a:spcAft>
                <a:spcPts val="0"/>
              </a:spcAft>
              <a:buClr>
                <a:schemeClr val="lt2"/>
              </a:buClr>
              <a:buSzPts val="1600"/>
              <a:buChar char="■"/>
              <a:defRPr sz="1600">
                <a:solidFill>
                  <a:schemeClr val="lt2"/>
                </a:solidFill>
              </a:defRPr>
            </a:lvl6pPr>
            <a:lvl7pPr marL="3200400" lvl="6" indent="-330200" rtl="0">
              <a:spcBef>
                <a:spcPts val="0"/>
              </a:spcBef>
              <a:spcAft>
                <a:spcPts val="0"/>
              </a:spcAft>
              <a:buClr>
                <a:schemeClr val="lt2"/>
              </a:buClr>
              <a:buSzPts val="1600"/>
              <a:buChar char="●"/>
              <a:defRPr sz="1600">
                <a:solidFill>
                  <a:schemeClr val="lt2"/>
                </a:solidFill>
              </a:defRPr>
            </a:lvl7pPr>
            <a:lvl8pPr marL="3657600" lvl="7" indent="-330200" rtl="0">
              <a:spcBef>
                <a:spcPts val="0"/>
              </a:spcBef>
              <a:spcAft>
                <a:spcPts val="0"/>
              </a:spcAft>
              <a:buClr>
                <a:schemeClr val="lt2"/>
              </a:buClr>
              <a:buSzPts val="1600"/>
              <a:buChar char="○"/>
              <a:defRPr sz="1600">
                <a:solidFill>
                  <a:schemeClr val="lt2"/>
                </a:solidFill>
              </a:defRPr>
            </a:lvl8pPr>
            <a:lvl9pPr marL="4114800" lvl="8" indent="-330200" rtl="0">
              <a:spcBef>
                <a:spcPts val="0"/>
              </a:spcBef>
              <a:spcAft>
                <a:spcPts val="0"/>
              </a:spcAft>
              <a:buClr>
                <a:schemeClr val="lt2"/>
              </a:buClr>
              <a:buSzPts val="1600"/>
              <a:buChar char="■"/>
              <a:defRPr sz="1600">
                <a:solidFill>
                  <a:schemeClr val="lt2"/>
                </a:solidFill>
              </a:defRPr>
            </a:lvl9pPr>
          </a:lstStyle>
          <a:p>
            <a:endParaRPr/>
          </a:p>
        </p:txBody>
      </p:sp>
      <p:sp>
        <p:nvSpPr>
          <p:cNvPr id="61" name="Google Shape;61;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lt2"/>
                </a:solidFill>
              </a:defRPr>
            </a:lvl1pPr>
            <a:lvl2pPr lvl="1">
              <a:buNone/>
              <a:defRPr sz="1300">
                <a:solidFill>
                  <a:schemeClr val="lt2"/>
                </a:solidFill>
              </a:defRPr>
            </a:lvl2pPr>
            <a:lvl3pPr lvl="2">
              <a:buNone/>
              <a:defRPr sz="1300">
                <a:solidFill>
                  <a:schemeClr val="lt2"/>
                </a:solidFill>
              </a:defRPr>
            </a:lvl3pPr>
            <a:lvl4pPr lvl="3">
              <a:buNone/>
              <a:defRPr sz="1300">
                <a:solidFill>
                  <a:schemeClr val="lt2"/>
                </a:solidFill>
              </a:defRPr>
            </a:lvl4pPr>
            <a:lvl5pPr lvl="4">
              <a:buNone/>
              <a:defRPr sz="1300">
                <a:solidFill>
                  <a:schemeClr val="lt2"/>
                </a:solidFill>
              </a:defRPr>
            </a:lvl5pPr>
            <a:lvl6pPr lvl="5">
              <a:buNone/>
              <a:defRPr sz="1300">
                <a:solidFill>
                  <a:schemeClr val="lt2"/>
                </a:solidFill>
              </a:defRPr>
            </a:lvl6pPr>
            <a:lvl7pPr lvl="6">
              <a:buNone/>
              <a:defRPr sz="1300">
                <a:solidFill>
                  <a:schemeClr val="lt2"/>
                </a:solidFill>
              </a:defRPr>
            </a:lvl7pPr>
            <a:lvl8pPr lvl="7">
              <a:buNone/>
              <a:defRPr sz="1300">
                <a:solidFill>
                  <a:schemeClr val="lt2"/>
                </a:solidFill>
              </a:defRPr>
            </a:lvl8pPr>
            <a:lvl9pPr lvl="8">
              <a:buNone/>
              <a:defRPr sz="13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and text - Eggshell" type="titleOnly">
  <p:cSld name="TITLE_ONLY">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7"/>
          <p:cNvSpPr txBox="1">
            <a:spLocks noGrp="1"/>
          </p:cNvSpPr>
          <p:nvPr>
            <p:ph type="title"/>
          </p:nvPr>
        </p:nvSpPr>
        <p:spPr>
          <a:xfrm>
            <a:off x="646200" y="534250"/>
            <a:ext cx="3900300" cy="37695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4" name="Google Shape;64;p17"/>
          <p:cNvSpPr>
            <a:spLocks noGrp="1"/>
          </p:cNvSpPr>
          <p:nvPr>
            <p:ph type="pic" idx="2"/>
          </p:nvPr>
        </p:nvSpPr>
        <p:spPr>
          <a:xfrm>
            <a:off x="4840200" y="613000"/>
            <a:ext cx="3103200" cy="3769500"/>
          </a:xfrm>
          <a:prstGeom prst="roundRect">
            <a:avLst>
              <a:gd name="adj" fmla="val 7819"/>
            </a:avLst>
          </a:prstGeom>
          <a:noFill/>
          <a:ln>
            <a:noFill/>
          </a:ln>
        </p:spPr>
      </p:sp>
      <p:sp>
        <p:nvSpPr>
          <p:cNvPr id="65" name="Google Shape;65;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 and text - White">
  <p:cSld name="TITLE_ONLY_1">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18"/>
          <p:cNvSpPr txBox="1">
            <a:spLocks noGrp="1"/>
          </p:cNvSpPr>
          <p:nvPr>
            <p:ph type="title"/>
          </p:nvPr>
        </p:nvSpPr>
        <p:spPr>
          <a:xfrm>
            <a:off x="646200" y="534250"/>
            <a:ext cx="3900300" cy="37695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8" name="Google Shape;68;p18"/>
          <p:cNvSpPr>
            <a:spLocks noGrp="1"/>
          </p:cNvSpPr>
          <p:nvPr>
            <p:ph type="pic" idx="2"/>
          </p:nvPr>
        </p:nvSpPr>
        <p:spPr>
          <a:xfrm>
            <a:off x="4840200" y="613000"/>
            <a:ext cx="3103200" cy="3769500"/>
          </a:xfrm>
          <a:prstGeom prst="roundRect">
            <a:avLst>
              <a:gd name="adj" fmla="val 7819"/>
            </a:avLst>
          </a:prstGeom>
          <a:noFill/>
          <a:ln>
            <a:noFill/>
          </a:ln>
        </p:spPr>
      </p:sp>
      <p:sp>
        <p:nvSpPr>
          <p:cNvPr id="69" name="Google Shape;69;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 and text - Violet">
  <p:cSld name="TITLE_ONLY_1_1">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9"/>
          <p:cNvSpPr txBox="1">
            <a:spLocks noGrp="1"/>
          </p:cNvSpPr>
          <p:nvPr>
            <p:ph type="title"/>
          </p:nvPr>
        </p:nvSpPr>
        <p:spPr>
          <a:xfrm>
            <a:off x="646200" y="534250"/>
            <a:ext cx="3900300" cy="37695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3"/>
              </a:buClr>
              <a:buSzPts val="2400"/>
              <a:buNone/>
              <a:defRPr sz="2400">
                <a:solidFill>
                  <a:schemeClr val="accent3"/>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2" name="Google Shape;72;p19"/>
          <p:cNvSpPr>
            <a:spLocks noGrp="1"/>
          </p:cNvSpPr>
          <p:nvPr>
            <p:ph type="pic" idx="2"/>
          </p:nvPr>
        </p:nvSpPr>
        <p:spPr>
          <a:xfrm>
            <a:off x="4840200" y="613000"/>
            <a:ext cx="3103200" cy="3769500"/>
          </a:xfrm>
          <a:prstGeom prst="roundRect">
            <a:avLst>
              <a:gd name="adj" fmla="val 7819"/>
            </a:avLst>
          </a:prstGeom>
          <a:noFill/>
          <a:ln>
            <a:noFill/>
          </a:ln>
        </p:spPr>
      </p:sp>
      <p:sp>
        <p:nvSpPr>
          <p:cNvPr id="73" name="Google Shape;73;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mage and text - Sky Blue">
  <p:cSld name="TITLE_ONLY_1_1_1_1">
    <p:bg>
      <p:bgPr>
        <a:blipFill>
          <a:blip r:embed="rId2">
            <a:alphaModFix/>
          </a:blip>
          <a:stretch>
            <a:fillRect/>
          </a:stretch>
        </a:blipFill>
        <a:effectLst/>
      </p:bgPr>
    </p:bg>
    <p:spTree>
      <p:nvGrpSpPr>
        <p:cNvPr id="1" name="Shape 78"/>
        <p:cNvGrpSpPr/>
        <p:nvPr/>
      </p:nvGrpSpPr>
      <p:grpSpPr>
        <a:xfrm>
          <a:off x="0" y="0"/>
          <a:ext cx="0" cy="0"/>
          <a:chOff x="0" y="0"/>
          <a:chExt cx="0" cy="0"/>
        </a:xfrm>
      </p:grpSpPr>
      <p:sp>
        <p:nvSpPr>
          <p:cNvPr id="79" name="Google Shape;79;p21"/>
          <p:cNvSpPr txBox="1">
            <a:spLocks noGrp="1"/>
          </p:cNvSpPr>
          <p:nvPr>
            <p:ph type="title"/>
          </p:nvPr>
        </p:nvSpPr>
        <p:spPr>
          <a:xfrm>
            <a:off x="646200" y="534250"/>
            <a:ext cx="3900300" cy="37695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0" name="Google Shape;80;p21"/>
          <p:cNvSpPr>
            <a:spLocks noGrp="1"/>
          </p:cNvSpPr>
          <p:nvPr>
            <p:ph type="pic" idx="2"/>
          </p:nvPr>
        </p:nvSpPr>
        <p:spPr>
          <a:xfrm>
            <a:off x="4840200" y="613000"/>
            <a:ext cx="3103200" cy="3769500"/>
          </a:xfrm>
          <a:prstGeom prst="roundRect">
            <a:avLst>
              <a:gd name="adj" fmla="val 7819"/>
            </a:avLst>
          </a:prstGeom>
          <a:noFill/>
          <a:ln>
            <a:noFill/>
          </a:ln>
        </p:spPr>
      </p:sp>
      <p:sp>
        <p:nvSpPr>
          <p:cNvPr id="81" name="Google Shape;81;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age and text - Navy">
  <p:cSld name="TITLE_ONLY_1_1_1_1_1">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22"/>
          <p:cNvSpPr txBox="1">
            <a:spLocks noGrp="1"/>
          </p:cNvSpPr>
          <p:nvPr>
            <p:ph type="title"/>
          </p:nvPr>
        </p:nvSpPr>
        <p:spPr>
          <a:xfrm>
            <a:off x="646200" y="534250"/>
            <a:ext cx="3900300" cy="37695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3"/>
              </a:buClr>
              <a:buSzPts val="2400"/>
              <a:buNone/>
              <a:defRPr sz="2400">
                <a:solidFill>
                  <a:schemeClr val="accent3"/>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4" name="Google Shape;84;p22"/>
          <p:cNvSpPr>
            <a:spLocks noGrp="1"/>
          </p:cNvSpPr>
          <p:nvPr>
            <p:ph type="pic" idx="2"/>
          </p:nvPr>
        </p:nvSpPr>
        <p:spPr>
          <a:xfrm>
            <a:off x="4840200" y="613000"/>
            <a:ext cx="3103200" cy="3769500"/>
          </a:xfrm>
          <a:prstGeom prst="roundRect">
            <a:avLst>
              <a:gd name="adj" fmla="val 7819"/>
            </a:avLst>
          </a:prstGeom>
          <a:noFill/>
          <a:ln>
            <a:noFill/>
          </a:ln>
        </p:spPr>
      </p:sp>
      <p:sp>
        <p:nvSpPr>
          <p:cNvPr id="85" name="Google Shape;85;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and text -Mint">
  <p:cSld name="TITLE_ONLY_1_1_1_1_1_1">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23"/>
          <p:cNvSpPr txBox="1">
            <a:spLocks noGrp="1"/>
          </p:cNvSpPr>
          <p:nvPr>
            <p:ph type="title"/>
          </p:nvPr>
        </p:nvSpPr>
        <p:spPr>
          <a:xfrm>
            <a:off x="646200" y="534250"/>
            <a:ext cx="3900300" cy="37695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8" name="Google Shape;88;p23"/>
          <p:cNvSpPr>
            <a:spLocks noGrp="1"/>
          </p:cNvSpPr>
          <p:nvPr>
            <p:ph type="pic" idx="2"/>
          </p:nvPr>
        </p:nvSpPr>
        <p:spPr>
          <a:xfrm>
            <a:off x="4840200" y="613000"/>
            <a:ext cx="3103200" cy="3769500"/>
          </a:xfrm>
          <a:prstGeom prst="roundRect">
            <a:avLst>
              <a:gd name="adj" fmla="val 7819"/>
            </a:avLst>
          </a:prstGeom>
          <a:noFill/>
          <a:ln>
            <a:noFill/>
          </a:ln>
        </p:spPr>
      </p:sp>
      <p:sp>
        <p:nvSpPr>
          <p:cNvPr id="89" name="Google Shape;89;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Only - Eggshell" type="secHead">
  <p:cSld name="SECTION_HEADER">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555650" y="635425"/>
            <a:ext cx="7834800" cy="3668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1"/>
              </a:buClr>
              <a:buSzPts val="4900"/>
              <a:buNone/>
              <a:defRPr sz="4900" b="1">
                <a:solidFill>
                  <a:schemeClr val="dk1"/>
                </a:solidFill>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a:endParaRPr/>
          </a:p>
        </p:txBody>
      </p:sp>
      <p:sp>
        <p:nvSpPr>
          <p:cNvPr id="15" name="Google Shape;15;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slide - sky blue">
  <p:cSld name="CUSTOM_2_1_1_1">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24"/>
          <p:cNvSpPr txBox="1">
            <a:spLocks noGrp="1"/>
          </p:cNvSpPr>
          <p:nvPr>
            <p:ph type="subTitle" idx="1"/>
          </p:nvPr>
        </p:nvSpPr>
        <p:spPr>
          <a:xfrm>
            <a:off x="1722150" y="1129700"/>
            <a:ext cx="5699700" cy="2430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600"/>
              <a:buNone/>
              <a:defRPr>
                <a:solidFill>
                  <a:schemeClr val="lt1"/>
                </a:solidFill>
              </a:defRPr>
            </a:lvl1pPr>
            <a:lvl2pPr lvl="1">
              <a:spcBef>
                <a:spcPts val="0"/>
              </a:spcBef>
              <a:spcAft>
                <a:spcPts val="0"/>
              </a:spcAft>
              <a:buClr>
                <a:schemeClr val="lt1"/>
              </a:buClr>
              <a:buSzPts val="1600"/>
              <a:buNone/>
              <a:defRPr>
                <a:solidFill>
                  <a:schemeClr val="lt1"/>
                </a:solidFill>
              </a:defRPr>
            </a:lvl2pPr>
            <a:lvl3pPr lvl="2">
              <a:spcBef>
                <a:spcPts val="0"/>
              </a:spcBef>
              <a:spcAft>
                <a:spcPts val="0"/>
              </a:spcAft>
              <a:buClr>
                <a:schemeClr val="lt1"/>
              </a:buClr>
              <a:buSzPts val="1600"/>
              <a:buNone/>
              <a:defRPr>
                <a:solidFill>
                  <a:schemeClr val="lt1"/>
                </a:solidFill>
              </a:defRPr>
            </a:lvl3pPr>
            <a:lvl4pPr lvl="3">
              <a:spcBef>
                <a:spcPts val="0"/>
              </a:spcBef>
              <a:spcAft>
                <a:spcPts val="0"/>
              </a:spcAft>
              <a:buClr>
                <a:schemeClr val="lt1"/>
              </a:buClr>
              <a:buSzPts val="1600"/>
              <a:buNone/>
              <a:defRPr>
                <a:solidFill>
                  <a:schemeClr val="lt1"/>
                </a:solidFill>
              </a:defRPr>
            </a:lvl4pPr>
            <a:lvl5pPr lvl="4">
              <a:spcBef>
                <a:spcPts val="0"/>
              </a:spcBef>
              <a:spcAft>
                <a:spcPts val="0"/>
              </a:spcAft>
              <a:buClr>
                <a:schemeClr val="lt1"/>
              </a:buClr>
              <a:buSzPts val="1600"/>
              <a:buNone/>
              <a:defRPr>
                <a:solidFill>
                  <a:schemeClr val="lt1"/>
                </a:solidFill>
              </a:defRPr>
            </a:lvl5pPr>
            <a:lvl6pPr lvl="5">
              <a:spcBef>
                <a:spcPts val="0"/>
              </a:spcBef>
              <a:spcAft>
                <a:spcPts val="0"/>
              </a:spcAft>
              <a:buClr>
                <a:schemeClr val="lt1"/>
              </a:buClr>
              <a:buSzPts val="1600"/>
              <a:buNone/>
              <a:defRPr>
                <a:solidFill>
                  <a:schemeClr val="lt1"/>
                </a:solidFill>
              </a:defRPr>
            </a:lvl6pPr>
            <a:lvl7pPr lvl="6">
              <a:spcBef>
                <a:spcPts val="0"/>
              </a:spcBef>
              <a:spcAft>
                <a:spcPts val="0"/>
              </a:spcAft>
              <a:buClr>
                <a:schemeClr val="lt1"/>
              </a:buClr>
              <a:buSzPts val="1600"/>
              <a:buNone/>
              <a:defRPr>
                <a:solidFill>
                  <a:schemeClr val="lt1"/>
                </a:solidFill>
              </a:defRPr>
            </a:lvl7pPr>
            <a:lvl8pPr lvl="7">
              <a:spcBef>
                <a:spcPts val="0"/>
              </a:spcBef>
              <a:spcAft>
                <a:spcPts val="0"/>
              </a:spcAft>
              <a:buClr>
                <a:schemeClr val="lt1"/>
              </a:buClr>
              <a:buSzPts val="1600"/>
              <a:buNone/>
              <a:defRPr>
                <a:solidFill>
                  <a:schemeClr val="lt1"/>
                </a:solidFill>
              </a:defRPr>
            </a:lvl8pPr>
            <a:lvl9pPr lvl="8">
              <a:spcBef>
                <a:spcPts val="0"/>
              </a:spcBef>
              <a:spcAft>
                <a:spcPts val="0"/>
              </a:spcAft>
              <a:buClr>
                <a:schemeClr val="lt1"/>
              </a:buClr>
              <a:buSzPts val="1600"/>
              <a:buNone/>
              <a:defRPr>
                <a:solidFill>
                  <a:schemeClr val="lt1"/>
                </a:solidFill>
              </a:defRPr>
            </a:lvl9pPr>
          </a:lstStyle>
          <a:p>
            <a:endParaRPr/>
          </a:p>
        </p:txBody>
      </p:sp>
      <p:sp>
        <p:nvSpPr>
          <p:cNvPr id="92" name="Google Shape;92;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 and bullets - navy">
  <p:cSld name="CUSTOM_3_1_1">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7"/>
          <p:cNvSpPr txBox="1">
            <a:spLocks noGrp="1"/>
          </p:cNvSpPr>
          <p:nvPr>
            <p:ph type="title"/>
          </p:nvPr>
        </p:nvSpPr>
        <p:spPr>
          <a:xfrm>
            <a:off x="3841425" y="231025"/>
            <a:ext cx="5025000" cy="572700"/>
          </a:xfrm>
          <a:prstGeom prst="rect">
            <a:avLst/>
          </a:prstGeom>
        </p:spPr>
        <p:txBody>
          <a:bodyPr spcFirstLastPara="1" wrap="square" lIns="91425" tIns="91425" rIns="91425" bIns="91425" anchor="t" anchorCtr="0">
            <a:spAutoFit/>
          </a:bodyPr>
          <a:lstStyle>
            <a:lvl1pPr lvl="0">
              <a:spcBef>
                <a:spcPts val="0"/>
              </a:spcBef>
              <a:spcAft>
                <a:spcPts val="0"/>
              </a:spcAft>
              <a:buClr>
                <a:schemeClr val="lt1"/>
              </a:buClr>
              <a:buSzPts val="2100"/>
              <a:buNone/>
              <a:defRPr sz="21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3" name="Google Shape;103;p27"/>
          <p:cNvSpPr>
            <a:spLocks noGrp="1"/>
          </p:cNvSpPr>
          <p:nvPr>
            <p:ph type="pic" idx="2"/>
          </p:nvPr>
        </p:nvSpPr>
        <p:spPr>
          <a:xfrm>
            <a:off x="795925" y="1155375"/>
            <a:ext cx="2447700" cy="2712900"/>
          </a:xfrm>
          <a:prstGeom prst="roundRect">
            <a:avLst>
              <a:gd name="adj" fmla="val 16667"/>
            </a:avLst>
          </a:prstGeom>
          <a:noFill/>
          <a:ln>
            <a:noFill/>
          </a:ln>
        </p:spPr>
      </p:sp>
      <p:sp>
        <p:nvSpPr>
          <p:cNvPr id="104" name="Google Shape;104;p27"/>
          <p:cNvSpPr txBox="1">
            <a:spLocks noGrp="1"/>
          </p:cNvSpPr>
          <p:nvPr>
            <p:ph type="body" idx="1"/>
          </p:nvPr>
        </p:nvSpPr>
        <p:spPr>
          <a:xfrm>
            <a:off x="4227775" y="1480575"/>
            <a:ext cx="4441800" cy="2918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accent5"/>
              </a:buClr>
              <a:buSzPts val="1600"/>
              <a:buChar char="●"/>
              <a:defRPr>
                <a:solidFill>
                  <a:schemeClr val="accent5"/>
                </a:solidFill>
              </a:defRPr>
            </a:lvl1pPr>
            <a:lvl2pPr marL="914400" lvl="1" indent="-330200">
              <a:spcBef>
                <a:spcPts val="0"/>
              </a:spcBef>
              <a:spcAft>
                <a:spcPts val="0"/>
              </a:spcAft>
              <a:buClr>
                <a:schemeClr val="accent5"/>
              </a:buClr>
              <a:buSzPts val="1600"/>
              <a:buChar char="○"/>
              <a:defRPr>
                <a:solidFill>
                  <a:schemeClr val="accent5"/>
                </a:solidFill>
              </a:defRPr>
            </a:lvl2pPr>
            <a:lvl3pPr marL="1371600" lvl="2" indent="-330200">
              <a:spcBef>
                <a:spcPts val="0"/>
              </a:spcBef>
              <a:spcAft>
                <a:spcPts val="0"/>
              </a:spcAft>
              <a:buClr>
                <a:schemeClr val="accent5"/>
              </a:buClr>
              <a:buSzPts val="1600"/>
              <a:buChar char="■"/>
              <a:defRPr>
                <a:solidFill>
                  <a:schemeClr val="accent5"/>
                </a:solidFill>
              </a:defRPr>
            </a:lvl3pPr>
            <a:lvl4pPr marL="1828800" lvl="3" indent="-330200">
              <a:spcBef>
                <a:spcPts val="0"/>
              </a:spcBef>
              <a:spcAft>
                <a:spcPts val="0"/>
              </a:spcAft>
              <a:buClr>
                <a:schemeClr val="accent5"/>
              </a:buClr>
              <a:buSzPts val="1600"/>
              <a:buChar char="●"/>
              <a:defRPr>
                <a:solidFill>
                  <a:schemeClr val="accent5"/>
                </a:solidFill>
              </a:defRPr>
            </a:lvl4pPr>
            <a:lvl5pPr marL="2286000" lvl="4" indent="-330200">
              <a:spcBef>
                <a:spcPts val="0"/>
              </a:spcBef>
              <a:spcAft>
                <a:spcPts val="0"/>
              </a:spcAft>
              <a:buClr>
                <a:schemeClr val="accent5"/>
              </a:buClr>
              <a:buSzPts val="1600"/>
              <a:buChar char="○"/>
              <a:defRPr>
                <a:solidFill>
                  <a:schemeClr val="accent5"/>
                </a:solidFill>
              </a:defRPr>
            </a:lvl5pPr>
            <a:lvl6pPr marL="2743200" lvl="5" indent="-330200">
              <a:spcBef>
                <a:spcPts val="0"/>
              </a:spcBef>
              <a:spcAft>
                <a:spcPts val="0"/>
              </a:spcAft>
              <a:buClr>
                <a:schemeClr val="accent5"/>
              </a:buClr>
              <a:buSzPts val="1600"/>
              <a:buChar char="■"/>
              <a:defRPr>
                <a:solidFill>
                  <a:schemeClr val="accent5"/>
                </a:solidFill>
              </a:defRPr>
            </a:lvl6pPr>
            <a:lvl7pPr marL="3200400" lvl="6" indent="-330200">
              <a:spcBef>
                <a:spcPts val="0"/>
              </a:spcBef>
              <a:spcAft>
                <a:spcPts val="0"/>
              </a:spcAft>
              <a:buClr>
                <a:schemeClr val="accent5"/>
              </a:buClr>
              <a:buSzPts val="1600"/>
              <a:buChar char="●"/>
              <a:defRPr>
                <a:solidFill>
                  <a:schemeClr val="accent5"/>
                </a:solidFill>
              </a:defRPr>
            </a:lvl7pPr>
            <a:lvl8pPr marL="3657600" lvl="7" indent="-330200">
              <a:spcBef>
                <a:spcPts val="0"/>
              </a:spcBef>
              <a:spcAft>
                <a:spcPts val="0"/>
              </a:spcAft>
              <a:buClr>
                <a:schemeClr val="accent5"/>
              </a:buClr>
              <a:buSzPts val="1600"/>
              <a:buChar char="○"/>
              <a:defRPr>
                <a:solidFill>
                  <a:schemeClr val="accent5"/>
                </a:solidFill>
              </a:defRPr>
            </a:lvl8pPr>
            <a:lvl9pPr marL="4114800" lvl="8" indent="-330200">
              <a:spcBef>
                <a:spcPts val="0"/>
              </a:spcBef>
              <a:spcAft>
                <a:spcPts val="0"/>
              </a:spcAft>
              <a:buClr>
                <a:schemeClr val="accent5"/>
              </a:buClr>
              <a:buSzPts val="1600"/>
              <a:buChar char="■"/>
              <a:defRPr>
                <a:solidFill>
                  <a:schemeClr val="accent5"/>
                </a:solidFill>
              </a:defRPr>
            </a:lvl9pPr>
          </a:lstStyle>
          <a:p>
            <a:endParaRPr/>
          </a:p>
        </p:txBody>
      </p:sp>
      <p:sp>
        <p:nvSpPr>
          <p:cNvPr id="105" name="Google Shape;105;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accent5"/>
                </a:solidFill>
              </a:defRPr>
            </a:lvl1pPr>
            <a:lvl2pPr lvl="1">
              <a:buNone/>
              <a:defRPr sz="1300">
                <a:solidFill>
                  <a:schemeClr val="accent5"/>
                </a:solidFill>
              </a:defRPr>
            </a:lvl2pPr>
            <a:lvl3pPr lvl="2">
              <a:buNone/>
              <a:defRPr sz="1300">
                <a:solidFill>
                  <a:schemeClr val="accent5"/>
                </a:solidFill>
              </a:defRPr>
            </a:lvl3pPr>
            <a:lvl4pPr lvl="3">
              <a:buNone/>
              <a:defRPr sz="1300">
                <a:solidFill>
                  <a:schemeClr val="accent5"/>
                </a:solidFill>
              </a:defRPr>
            </a:lvl4pPr>
            <a:lvl5pPr lvl="4">
              <a:buNone/>
              <a:defRPr sz="1300">
                <a:solidFill>
                  <a:schemeClr val="accent5"/>
                </a:solidFill>
              </a:defRPr>
            </a:lvl5pPr>
            <a:lvl6pPr lvl="5">
              <a:buNone/>
              <a:defRPr sz="1300">
                <a:solidFill>
                  <a:schemeClr val="accent5"/>
                </a:solidFill>
              </a:defRPr>
            </a:lvl6pPr>
            <a:lvl7pPr lvl="6">
              <a:buNone/>
              <a:defRPr sz="1300">
                <a:solidFill>
                  <a:schemeClr val="accent5"/>
                </a:solidFill>
              </a:defRPr>
            </a:lvl7pPr>
            <a:lvl8pPr lvl="7">
              <a:buNone/>
              <a:defRPr sz="1300">
                <a:solidFill>
                  <a:schemeClr val="accent5"/>
                </a:solidFill>
              </a:defRPr>
            </a:lvl8pPr>
            <a:lvl9pPr lvl="8">
              <a:buNone/>
              <a:defRPr sz="1300">
                <a:solidFill>
                  <a:schemeClr val="accent5"/>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9"/>
          <p:cNvSpPr txBox="1">
            <a:spLocks noGrp="1"/>
          </p:cNvSpPr>
          <p:nvPr>
            <p:ph type="ctrTitle"/>
          </p:nvPr>
        </p:nvSpPr>
        <p:spPr>
          <a:xfrm>
            <a:off x="1993800" y="3189500"/>
            <a:ext cx="5156400" cy="8016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FFFFFF"/>
              </a:buClr>
              <a:buSzPts val="2400"/>
              <a:buNone/>
              <a:defRPr sz="2400">
                <a:solidFill>
                  <a:srgbClr val="FFFFFF"/>
                </a:solidFill>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12" name="Google Shape;112;p29"/>
          <p:cNvSpPr txBox="1">
            <a:spLocks noGrp="1"/>
          </p:cNvSpPr>
          <p:nvPr>
            <p:ph type="subTitle" idx="1"/>
          </p:nvPr>
        </p:nvSpPr>
        <p:spPr>
          <a:xfrm>
            <a:off x="2836650" y="3756350"/>
            <a:ext cx="3470700" cy="506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FFFFFF"/>
              </a:buClr>
              <a:buSzPts val="1400"/>
              <a:buFont typeface="Montserrat"/>
              <a:buNone/>
              <a:defRPr sz="1400">
                <a:solidFill>
                  <a:srgbClr val="FFFFFF"/>
                </a:solidFill>
                <a:latin typeface="Montserrat"/>
                <a:ea typeface="Montserrat"/>
                <a:cs typeface="Montserrat"/>
                <a:sym typeface="Montserrat"/>
              </a:defRPr>
            </a:lvl1pPr>
            <a:lvl2pPr lvl="1">
              <a:lnSpc>
                <a:spcPct val="100000"/>
              </a:lnSpc>
              <a:spcBef>
                <a:spcPts val="0"/>
              </a:spcBef>
              <a:spcAft>
                <a:spcPts val="0"/>
              </a:spcAft>
              <a:buClr>
                <a:srgbClr val="FFFFFF"/>
              </a:buClr>
              <a:buSzPts val="1400"/>
              <a:buFont typeface="Montserrat"/>
              <a:buNone/>
              <a:defRPr sz="1400">
                <a:solidFill>
                  <a:srgbClr val="FFFFFF"/>
                </a:solidFill>
                <a:latin typeface="Montserrat"/>
                <a:ea typeface="Montserrat"/>
                <a:cs typeface="Montserrat"/>
                <a:sym typeface="Montserrat"/>
              </a:defRPr>
            </a:lvl2pPr>
            <a:lvl3pPr lvl="2">
              <a:lnSpc>
                <a:spcPct val="100000"/>
              </a:lnSpc>
              <a:spcBef>
                <a:spcPts val="0"/>
              </a:spcBef>
              <a:spcAft>
                <a:spcPts val="0"/>
              </a:spcAft>
              <a:buClr>
                <a:srgbClr val="FFFFFF"/>
              </a:buClr>
              <a:buSzPts val="1400"/>
              <a:buFont typeface="Montserrat"/>
              <a:buNone/>
              <a:defRPr sz="1400">
                <a:solidFill>
                  <a:srgbClr val="FFFFFF"/>
                </a:solidFill>
                <a:latin typeface="Montserrat"/>
                <a:ea typeface="Montserrat"/>
                <a:cs typeface="Montserrat"/>
                <a:sym typeface="Montserrat"/>
              </a:defRPr>
            </a:lvl3pPr>
            <a:lvl4pPr lvl="3">
              <a:lnSpc>
                <a:spcPct val="100000"/>
              </a:lnSpc>
              <a:spcBef>
                <a:spcPts val="0"/>
              </a:spcBef>
              <a:spcAft>
                <a:spcPts val="0"/>
              </a:spcAft>
              <a:buClr>
                <a:srgbClr val="FFFFFF"/>
              </a:buClr>
              <a:buSzPts val="1400"/>
              <a:buFont typeface="Montserrat"/>
              <a:buNone/>
              <a:defRPr sz="1400">
                <a:solidFill>
                  <a:srgbClr val="FFFFFF"/>
                </a:solidFill>
                <a:latin typeface="Montserrat"/>
                <a:ea typeface="Montserrat"/>
                <a:cs typeface="Montserrat"/>
                <a:sym typeface="Montserrat"/>
              </a:defRPr>
            </a:lvl4pPr>
            <a:lvl5pPr lvl="4">
              <a:lnSpc>
                <a:spcPct val="100000"/>
              </a:lnSpc>
              <a:spcBef>
                <a:spcPts val="0"/>
              </a:spcBef>
              <a:spcAft>
                <a:spcPts val="0"/>
              </a:spcAft>
              <a:buClr>
                <a:srgbClr val="FFFFFF"/>
              </a:buClr>
              <a:buSzPts val="1400"/>
              <a:buFont typeface="Montserrat"/>
              <a:buNone/>
              <a:defRPr sz="1400">
                <a:solidFill>
                  <a:srgbClr val="FFFFFF"/>
                </a:solidFill>
                <a:latin typeface="Montserrat"/>
                <a:ea typeface="Montserrat"/>
                <a:cs typeface="Montserrat"/>
                <a:sym typeface="Montserrat"/>
              </a:defRPr>
            </a:lvl5pPr>
            <a:lvl6pPr lvl="5">
              <a:lnSpc>
                <a:spcPct val="100000"/>
              </a:lnSpc>
              <a:spcBef>
                <a:spcPts val="0"/>
              </a:spcBef>
              <a:spcAft>
                <a:spcPts val="0"/>
              </a:spcAft>
              <a:buClr>
                <a:srgbClr val="FFFFFF"/>
              </a:buClr>
              <a:buSzPts val="1400"/>
              <a:buFont typeface="Montserrat"/>
              <a:buNone/>
              <a:defRPr sz="1400">
                <a:solidFill>
                  <a:srgbClr val="FFFFFF"/>
                </a:solidFill>
                <a:latin typeface="Montserrat"/>
                <a:ea typeface="Montserrat"/>
                <a:cs typeface="Montserrat"/>
                <a:sym typeface="Montserrat"/>
              </a:defRPr>
            </a:lvl6pPr>
            <a:lvl7pPr lvl="6">
              <a:lnSpc>
                <a:spcPct val="100000"/>
              </a:lnSpc>
              <a:spcBef>
                <a:spcPts val="0"/>
              </a:spcBef>
              <a:spcAft>
                <a:spcPts val="0"/>
              </a:spcAft>
              <a:buClr>
                <a:srgbClr val="FFFFFF"/>
              </a:buClr>
              <a:buSzPts val="1400"/>
              <a:buFont typeface="Montserrat"/>
              <a:buNone/>
              <a:defRPr sz="1400">
                <a:solidFill>
                  <a:srgbClr val="FFFFFF"/>
                </a:solidFill>
                <a:latin typeface="Montserrat"/>
                <a:ea typeface="Montserrat"/>
                <a:cs typeface="Montserrat"/>
                <a:sym typeface="Montserrat"/>
              </a:defRPr>
            </a:lvl7pPr>
            <a:lvl8pPr lvl="7">
              <a:lnSpc>
                <a:spcPct val="100000"/>
              </a:lnSpc>
              <a:spcBef>
                <a:spcPts val="0"/>
              </a:spcBef>
              <a:spcAft>
                <a:spcPts val="0"/>
              </a:spcAft>
              <a:buClr>
                <a:srgbClr val="FFFFFF"/>
              </a:buClr>
              <a:buSzPts val="1400"/>
              <a:buFont typeface="Montserrat"/>
              <a:buNone/>
              <a:defRPr sz="1400">
                <a:solidFill>
                  <a:srgbClr val="FFFFFF"/>
                </a:solidFill>
                <a:latin typeface="Montserrat"/>
                <a:ea typeface="Montserrat"/>
                <a:cs typeface="Montserrat"/>
                <a:sym typeface="Montserrat"/>
              </a:defRPr>
            </a:lvl8pPr>
            <a:lvl9pPr lvl="8">
              <a:lnSpc>
                <a:spcPct val="100000"/>
              </a:lnSpc>
              <a:spcBef>
                <a:spcPts val="0"/>
              </a:spcBef>
              <a:spcAft>
                <a:spcPts val="0"/>
              </a:spcAft>
              <a:buClr>
                <a:srgbClr val="FFFFFF"/>
              </a:buClr>
              <a:buSzPts val="1400"/>
              <a:buFont typeface="Montserrat"/>
              <a:buNone/>
              <a:defRPr sz="1400">
                <a:solidFill>
                  <a:srgbClr val="FFFFFF"/>
                </a:solidFill>
                <a:latin typeface="Montserrat"/>
                <a:ea typeface="Montserrat"/>
                <a:cs typeface="Montserrat"/>
                <a:sym typeface="Montserrat"/>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Only - Eggshell" type="secHead">
  <p:cSld name="SECTION_HEADER">
    <p:bg>
      <p:bgPr>
        <a:blipFill>
          <a:blip r:embed="rId2">
            <a:alphaModFix/>
          </a:blip>
          <a:stretch>
            <a:fillRect/>
          </a:stretch>
        </a:blipFill>
        <a:effectLst/>
      </p:bgPr>
    </p:bg>
    <p:spTree>
      <p:nvGrpSpPr>
        <p:cNvPr id="1" name="Shape 113"/>
        <p:cNvGrpSpPr/>
        <p:nvPr/>
      </p:nvGrpSpPr>
      <p:grpSpPr>
        <a:xfrm>
          <a:off x="0" y="0"/>
          <a:ext cx="0" cy="0"/>
          <a:chOff x="0" y="0"/>
          <a:chExt cx="0" cy="0"/>
        </a:xfrm>
      </p:grpSpPr>
      <p:sp>
        <p:nvSpPr>
          <p:cNvPr id="114" name="Google Shape;114;p30"/>
          <p:cNvSpPr txBox="1">
            <a:spLocks noGrp="1"/>
          </p:cNvSpPr>
          <p:nvPr>
            <p:ph type="title"/>
          </p:nvPr>
        </p:nvSpPr>
        <p:spPr>
          <a:xfrm>
            <a:off x="555650" y="635425"/>
            <a:ext cx="7834800" cy="3668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1"/>
              </a:buClr>
              <a:buSzPts val="4900"/>
              <a:buNone/>
              <a:defRPr sz="4900" b="1">
                <a:solidFill>
                  <a:schemeClr val="dk1"/>
                </a:solidFill>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Only - Sky Blue">
  <p:cSld name="SECTION_HEADER_1">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31"/>
          <p:cNvSpPr txBox="1">
            <a:spLocks noGrp="1"/>
          </p:cNvSpPr>
          <p:nvPr>
            <p:ph type="title"/>
          </p:nvPr>
        </p:nvSpPr>
        <p:spPr>
          <a:xfrm>
            <a:off x="555650" y="635425"/>
            <a:ext cx="7834800" cy="3668400"/>
          </a:xfrm>
          <a:prstGeom prst="rect">
            <a:avLst/>
          </a:prstGeom>
        </p:spPr>
        <p:txBody>
          <a:bodyPr spcFirstLastPara="1" wrap="square" lIns="91425" tIns="91425" rIns="91425" bIns="91425" anchor="ctr" anchorCtr="0">
            <a:normAutofit/>
          </a:bodyPr>
          <a:lstStyle>
            <a:lvl1pPr lvl="0">
              <a:spcBef>
                <a:spcPts val="0"/>
              </a:spcBef>
              <a:spcAft>
                <a:spcPts val="0"/>
              </a:spcAft>
              <a:buSzPts val="4900"/>
              <a:buNone/>
              <a:defRPr sz="4900" b="1"/>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Only - Mint Green">
  <p:cSld name="SECTION_HEADER_1_1">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2"/>
          <p:cNvSpPr txBox="1">
            <a:spLocks noGrp="1"/>
          </p:cNvSpPr>
          <p:nvPr>
            <p:ph type="title"/>
          </p:nvPr>
        </p:nvSpPr>
        <p:spPr>
          <a:xfrm>
            <a:off x="555650" y="635425"/>
            <a:ext cx="7834800" cy="3668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1"/>
              </a:buClr>
              <a:buSzPts val="4900"/>
              <a:buNone/>
              <a:defRPr sz="4900" b="1">
                <a:solidFill>
                  <a:schemeClr val="dk1"/>
                </a:solidFill>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Only - Violet">
  <p:cSld name="SECTION_HEADER_1_1_1">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3"/>
          <p:cNvSpPr txBox="1">
            <a:spLocks noGrp="1"/>
          </p:cNvSpPr>
          <p:nvPr>
            <p:ph type="title"/>
          </p:nvPr>
        </p:nvSpPr>
        <p:spPr>
          <a:xfrm>
            <a:off x="555650" y="635425"/>
            <a:ext cx="7834800" cy="3668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1"/>
              </a:buClr>
              <a:buSzPts val="4900"/>
              <a:buNone/>
              <a:defRPr sz="4900" b="1">
                <a:solidFill>
                  <a:schemeClr val="accent1"/>
                </a:solidFill>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Only - Navy">
  <p:cSld name="SECTION_HEADER_1_1_1_1">
    <p:bg>
      <p:bgPr>
        <a:blipFill>
          <a:blip r:embed="rId2">
            <a:alphaModFix/>
          </a:blip>
          <a:stretch>
            <a:fillRect/>
          </a:stretch>
        </a:blipFill>
        <a:effectLst/>
      </p:bgPr>
    </p:bg>
    <p:spTree>
      <p:nvGrpSpPr>
        <p:cNvPr id="1" name="Shape 121"/>
        <p:cNvGrpSpPr/>
        <p:nvPr/>
      </p:nvGrpSpPr>
      <p:grpSpPr>
        <a:xfrm>
          <a:off x="0" y="0"/>
          <a:ext cx="0" cy="0"/>
          <a:chOff x="0" y="0"/>
          <a:chExt cx="0" cy="0"/>
        </a:xfrm>
      </p:grpSpPr>
      <p:sp>
        <p:nvSpPr>
          <p:cNvPr id="122" name="Google Shape;122;p34"/>
          <p:cNvSpPr txBox="1">
            <a:spLocks noGrp="1"/>
          </p:cNvSpPr>
          <p:nvPr>
            <p:ph type="title"/>
          </p:nvPr>
        </p:nvSpPr>
        <p:spPr>
          <a:xfrm>
            <a:off x="555650" y="635425"/>
            <a:ext cx="7834800" cy="3668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900"/>
              <a:buNone/>
              <a:defRPr sz="4900" b="1">
                <a:solidFill>
                  <a:schemeClr val="lt1"/>
                </a:solidFill>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 Only - Charcoal">
  <p:cSld name="SECTION_HEADER_1_1_1_1_1">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5"/>
          <p:cNvSpPr txBox="1">
            <a:spLocks noGrp="1"/>
          </p:cNvSpPr>
          <p:nvPr>
            <p:ph type="title"/>
          </p:nvPr>
        </p:nvSpPr>
        <p:spPr>
          <a:xfrm>
            <a:off x="555650" y="635425"/>
            <a:ext cx="7834800" cy="3668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2"/>
              </a:buClr>
              <a:buSzPts val="4900"/>
              <a:buNone/>
              <a:defRPr sz="4900" b="1">
                <a:solidFill>
                  <a:schemeClr val="accent2"/>
                </a:solidFill>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ext Only - White">
  <p:cSld name="SECTION_HEADER_1_1_1_1_1_1">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36"/>
          <p:cNvSpPr txBox="1">
            <a:spLocks noGrp="1"/>
          </p:cNvSpPr>
          <p:nvPr>
            <p:ph type="title"/>
          </p:nvPr>
        </p:nvSpPr>
        <p:spPr>
          <a:xfrm>
            <a:off x="555650" y="635425"/>
            <a:ext cx="7834800" cy="3668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2"/>
              </a:buClr>
              <a:buSzPts val="4900"/>
              <a:buNone/>
              <a:defRPr sz="4900" b="1">
                <a:solidFill>
                  <a:schemeClr val="lt2"/>
                </a:solidFill>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Only - Sky Blue">
  <p:cSld name="SECTION_HEADER_1">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555650" y="635425"/>
            <a:ext cx="7834800" cy="3668400"/>
          </a:xfrm>
          <a:prstGeom prst="rect">
            <a:avLst/>
          </a:prstGeom>
        </p:spPr>
        <p:txBody>
          <a:bodyPr spcFirstLastPara="1" wrap="square" lIns="91425" tIns="91425" rIns="91425" bIns="91425" anchor="ctr" anchorCtr="0">
            <a:normAutofit/>
          </a:bodyPr>
          <a:lstStyle>
            <a:lvl1pPr lvl="0" rtl="0">
              <a:spcBef>
                <a:spcPts val="0"/>
              </a:spcBef>
              <a:spcAft>
                <a:spcPts val="0"/>
              </a:spcAft>
              <a:buSzPts val="4900"/>
              <a:buNone/>
              <a:defRPr sz="4900" b="1"/>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18" name="Google Shape;18;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 Eggshell" type="tx">
  <p:cSld name="TITLE_AND_BODY">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7"/>
          <p:cNvSpPr txBox="1">
            <a:spLocks noGrp="1"/>
          </p:cNvSpPr>
          <p:nvPr>
            <p:ph type="title"/>
          </p:nvPr>
        </p:nvSpPr>
        <p:spPr>
          <a:xfrm>
            <a:off x="1854525" y="317150"/>
            <a:ext cx="7038900" cy="551400"/>
          </a:xfrm>
          <a:prstGeom prst="rect">
            <a:avLst/>
          </a:prstGeom>
        </p:spPr>
        <p:txBody>
          <a:bodyPr spcFirstLastPara="1" wrap="square" lIns="91425" tIns="91425" rIns="91425" bIns="91425" anchor="t" anchorCtr="0">
            <a:normAutofit/>
          </a:bodyPr>
          <a:lstStyle>
            <a:lvl1pPr lvl="0" algn="r">
              <a:spcBef>
                <a:spcPts val="0"/>
              </a:spcBef>
              <a:spcAft>
                <a:spcPts val="0"/>
              </a:spcAft>
              <a:buClr>
                <a:schemeClr val="dk2"/>
              </a:buClr>
              <a:buSzPts val="2600"/>
              <a:buNone/>
              <a:defRPr sz="2600">
                <a:solidFill>
                  <a:schemeClr val="dk2"/>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29" name="Google Shape;129;p37"/>
          <p:cNvSpPr txBox="1">
            <a:spLocks noGrp="1"/>
          </p:cNvSpPr>
          <p:nvPr>
            <p:ph type="body" idx="1"/>
          </p:nvPr>
        </p:nvSpPr>
        <p:spPr>
          <a:xfrm>
            <a:off x="1052550" y="1312125"/>
            <a:ext cx="7038900" cy="29112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lt2"/>
              </a:buClr>
              <a:buSzPts val="1600"/>
              <a:buChar char="●"/>
              <a:defRPr sz="1600">
                <a:solidFill>
                  <a:schemeClr val="lt2"/>
                </a:solidFill>
              </a:defRPr>
            </a:lvl1pPr>
            <a:lvl2pPr marL="914400" lvl="1" indent="-330200">
              <a:spcBef>
                <a:spcPts val="0"/>
              </a:spcBef>
              <a:spcAft>
                <a:spcPts val="0"/>
              </a:spcAft>
              <a:buClr>
                <a:schemeClr val="lt2"/>
              </a:buClr>
              <a:buSzPts val="1600"/>
              <a:buChar char="○"/>
              <a:defRPr sz="1600">
                <a:solidFill>
                  <a:schemeClr val="lt2"/>
                </a:solidFill>
              </a:defRPr>
            </a:lvl2pPr>
            <a:lvl3pPr marL="1371600" lvl="2" indent="-330200">
              <a:spcBef>
                <a:spcPts val="0"/>
              </a:spcBef>
              <a:spcAft>
                <a:spcPts val="0"/>
              </a:spcAft>
              <a:buClr>
                <a:schemeClr val="lt2"/>
              </a:buClr>
              <a:buSzPts val="1600"/>
              <a:buChar char="■"/>
              <a:defRPr sz="1600">
                <a:solidFill>
                  <a:schemeClr val="lt2"/>
                </a:solidFill>
              </a:defRPr>
            </a:lvl3pPr>
            <a:lvl4pPr marL="1828800" lvl="3" indent="-330200">
              <a:spcBef>
                <a:spcPts val="0"/>
              </a:spcBef>
              <a:spcAft>
                <a:spcPts val="0"/>
              </a:spcAft>
              <a:buClr>
                <a:schemeClr val="lt2"/>
              </a:buClr>
              <a:buSzPts val="1600"/>
              <a:buChar char="●"/>
              <a:defRPr sz="1600">
                <a:solidFill>
                  <a:schemeClr val="lt2"/>
                </a:solidFill>
              </a:defRPr>
            </a:lvl4pPr>
            <a:lvl5pPr marL="2286000" lvl="4" indent="-330200">
              <a:spcBef>
                <a:spcPts val="0"/>
              </a:spcBef>
              <a:spcAft>
                <a:spcPts val="0"/>
              </a:spcAft>
              <a:buClr>
                <a:schemeClr val="lt2"/>
              </a:buClr>
              <a:buSzPts val="1600"/>
              <a:buChar char="○"/>
              <a:defRPr sz="1600">
                <a:solidFill>
                  <a:schemeClr val="lt2"/>
                </a:solidFill>
              </a:defRPr>
            </a:lvl5pPr>
            <a:lvl6pPr marL="2743200" lvl="5" indent="-330200">
              <a:spcBef>
                <a:spcPts val="0"/>
              </a:spcBef>
              <a:spcAft>
                <a:spcPts val="0"/>
              </a:spcAft>
              <a:buClr>
                <a:schemeClr val="lt2"/>
              </a:buClr>
              <a:buSzPts val="1600"/>
              <a:buChar char="■"/>
              <a:defRPr sz="1600">
                <a:solidFill>
                  <a:schemeClr val="lt2"/>
                </a:solidFill>
              </a:defRPr>
            </a:lvl6pPr>
            <a:lvl7pPr marL="3200400" lvl="6" indent="-330200">
              <a:spcBef>
                <a:spcPts val="0"/>
              </a:spcBef>
              <a:spcAft>
                <a:spcPts val="0"/>
              </a:spcAft>
              <a:buClr>
                <a:schemeClr val="lt2"/>
              </a:buClr>
              <a:buSzPts val="1600"/>
              <a:buChar char="●"/>
              <a:defRPr sz="1600">
                <a:solidFill>
                  <a:schemeClr val="lt2"/>
                </a:solidFill>
              </a:defRPr>
            </a:lvl7pPr>
            <a:lvl8pPr marL="3657600" lvl="7" indent="-330200">
              <a:spcBef>
                <a:spcPts val="0"/>
              </a:spcBef>
              <a:spcAft>
                <a:spcPts val="0"/>
              </a:spcAft>
              <a:buClr>
                <a:schemeClr val="lt2"/>
              </a:buClr>
              <a:buSzPts val="1600"/>
              <a:buChar char="○"/>
              <a:defRPr sz="1600">
                <a:solidFill>
                  <a:schemeClr val="lt2"/>
                </a:solidFill>
              </a:defRPr>
            </a:lvl8pPr>
            <a:lvl9pPr marL="4114800" lvl="8" indent="-330200">
              <a:spcBef>
                <a:spcPts val="0"/>
              </a:spcBef>
              <a:spcAft>
                <a:spcPts val="0"/>
              </a:spcAft>
              <a:buClr>
                <a:schemeClr val="lt2"/>
              </a:buClr>
              <a:buSzPts val="1600"/>
              <a:buChar char="■"/>
              <a:defRPr sz="1600">
                <a:solidFill>
                  <a:schemeClr val="lt2"/>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 Charcoal">
  <p:cSld name="TITLE_AND_BODY_1">
    <p:bg>
      <p:bgPr>
        <a:blipFill>
          <a:blip r:embed="rId2">
            <a:alphaModFix/>
          </a:blip>
          <a:stretch>
            <a:fillRect/>
          </a:stretch>
        </a:blipFill>
        <a:effectLst/>
      </p:bgPr>
    </p:bg>
    <p:spTree>
      <p:nvGrpSpPr>
        <p:cNvPr id="1" name="Shape 130"/>
        <p:cNvGrpSpPr/>
        <p:nvPr/>
      </p:nvGrpSpPr>
      <p:grpSpPr>
        <a:xfrm>
          <a:off x="0" y="0"/>
          <a:ext cx="0" cy="0"/>
          <a:chOff x="0" y="0"/>
          <a:chExt cx="0" cy="0"/>
        </a:xfrm>
      </p:grpSpPr>
      <p:sp>
        <p:nvSpPr>
          <p:cNvPr id="131" name="Google Shape;131;p38"/>
          <p:cNvSpPr txBox="1">
            <a:spLocks noGrp="1"/>
          </p:cNvSpPr>
          <p:nvPr>
            <p:ph type="title"/>
          </p:nvPr>
        </p:nvSpPr>
        <p:spPr>
          <a:xfrm>
            <a:off x="1854525" y="317150"/>
            <a:ext cx="7038900" cy="551400"/>
          </a:xfrm>
          <a:prstGeom prst="rect">
            <a:avLst/>
          </a:prstGeom>
        </p:spPr>
        <p:txBody>
          <a:bodyPr spcFirstLastPara="1" wrap="square" lIns="91425" tIns="91425" rIns="91425" bIns="91425" anchor="t" anchorCtr="0">
            <a:normAutofit/>
          </a:bodyPr>
          <a:lstStyle>
            <a:lvl1pPr lvl="0" algn="r">
              <a:spcBef>
                <a:spcPts val="0"/>
              </a:spcBef>
              <a:spcAft>
                <a:spcPts val="0"/>
              </a:spcAft>
              <a:buClr>
                <a:schemeClr val="accent2"/>
              </a:buClr>
              <a:buSzPts val="2600"/>
              <a:buNone/>
              <a:defRPr sz="2600">
                <a:solidFill>
                  <a:schemeClr val="accent2"/>
                </a:solidFill>
              </a:defRPr>
            </a:lvl1pPr>
            <a:lvl2pPr lvl="1">
              <a:spcBef>
                <a:spcPts val="0"/>
              </a:spcBef>
              <a:spcAft>
                <a:spcPts val="0"/>
              </a:spcAft>
              <a:buClr>
                <a:schemeClr val="accent2"/>
              </a:buClr>
              <a:buSzPts val="2400"/>
              <a:buNone/>
              <a:defRPr sz="2400">
                <a:solidFill>
                  <a:schemeClr val="accent2"/>
                </a:solidFill>
              </a:defRPr>
            </a:lvl2pPr>
            <a:lvl3pPr lvl="2">
              <a:spcBef>
                <a:spcPts val="0"/>
              </a:spcBef>
              <a:spcAft>
                <a:spcPts val="0"/>
              </a:spcAft>
              <a:buClr>
                <a:schemeClr val="accent2"/>
              </a:buClr>
              <a:buSzPts val="2400"/>
              <a:buNone/>
              <a:defRPr sz="2400">
                <a:solidFill>
                  <a:schemeClr val="accent2"/>
                </a:solidFill>
              </a:defRPr>
            </a:lvl3pPr>
            <a:lvl4pPr lvl="3">
              <a:spcBef>
                <a:spcPts val="0"/>
              </a:spcBef>
              <a:spcAft>
                <a:spcPts val="0"/>
              </a:spcAft>
              <a:buClr>
                <a:schemeClr val="accent2"/>
              </a:buClr>
              <a:buSzPts val="2400"/>
              <a:buNone/>
              <a:defRPr sz="2400">
                <a:solidFill>
                  <a:schemeClr val="accent2"/>
                </a:solidFill>
              </a:defRPr>
            </a:lvl4pPr>
            <a:lvl5pPr lvl="4">
              <a:spcBef>
                <a:spcPts val="0"/>
              </a:spcBef>
              <a:spcAft>
                <a:spcPts val="0"/>
              </a:spcAft>
              <a:buClr>
                <a:schemeClr val="accent2"/>
              </a:buClr>
              <a:buSzPts val="2400"/>
              <a:buNone/>
              <a:defRPr sz="2400">
                <a:solidFill>
                  <a:schemeClr val="accent2"/>
                </a:solidFill>
              </a:defRPr>
            </a:lvl5pPr>
            <a:lvl6pPr lvl="5">
              <a:spcBef>
                <a:spcPts val="0"/>
              </a:spcBef>
              <a:spcAft>
                <a:spcPts val="0"/>
              </a:spcAft>
              <a:buClr>
                <a:schemeClr val="accent2"/>
              </a:buClr>
              <a:buSzPts val="2400"/>
              <a:buNone/>
              <a:defRPr sz="2400">
                <a:solidFill>
                  <a:schemeClr val="accent2"/>
                </a:solidFill>
              </a:defRPr>
            </a:lvl6pPr>
            <a:lvl7pPr lvl="6">
              <a:spcBef>
                <a:spcPts val="0"/>
              </a:spcBef>
              <a:spcAft>
                <a:spcPts val="0"/>
              </a:spcAft>
              <a:buClr>
                <a:schemeClr val="accent2"/>
              </a:buClr>
              <a:buSzPts val="2400"/>
              <a:buNone/>
              <a:defRPr sz="2400">
                <a:solidFill>
                  <a:schemeClr val="accent2"/>
                </a:solidFill>
              </a:defRPr>
            </a:lvl7pPr>
            <a:lvl8pPr lvl="7">
              <a:spcBef>
                <a:spcPts val="0"/>
              </a:spcBef>
              <a:spcAft>
                <a:spcPts val="0"/>
              </a:spcAft>
              <a:buClr>
                <a:schemeClr val="accent2"/>
              </a:buClr>
              <a:buSzPts val="2400"/>
              <a:buNone/>
              <a:defRPr sz="2400">
                <a:solidFill>
                  <a:schemeClr val="accent2"/>
                </a:solidFill>
              </a:defRPr>
            </a:lvl8pPr>
            <a:lvl9pPr lvl="8">
              <a:spcBef>
                <a:spcPts val="0"/>
              </a:spcBef>
              <a:spcAft>
                <a:spcPts val="0"/>
              </a:spcAft>
              <a:buClr>
                <a:schemeClr val="accent2"/>
              </a:buClr>
              <a:buSzPts val="2400"/>
              <a:buNone/>
              <a:defRPr sz="2400">
                <a:solidFill>
                  <a:schemeClr val="accent2"/>
                </a:solidFill>
              </a:defRPr>
            </a:lvl9pPr>
          </a:lstStyle>
          <a:p>
            <a:endParaRPr/>
          </a:p>
        </p:txBody>
      </p:sp>
      <p:sp>
        <p:nvSpPr>
          <p:cNvPr id="132" name="Google Shape;132;p38"/>
          <p:cNvSpPr txBox="1">
            <a:spLocks noGrp="1"/>
          </p:cNvSpPr>
          <p:nvPr>
            <p:ph type="body" idx="1"/>
          </p:nvPr>
        </p:nvSpPr>
        <p:spPr>
          <a:xfrm>
            <a:off x="1052550" y="1312125"/>
            <a:ext cx="7038900" cy="29112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accent1"/>
              </a:buClr>
              <a:buSzPts val="1600"/>
              <a:buChar char="●"/>
              <a:defRPr sz="1600">
                <a:solidFill>
                  <a:schemeClr val="accent1"/>
                </a:solidFill>
              </a:defRPr>
            </a:lvl1pPr>
            <a:lvl2pPr marL="914400" lvl="1" indent="-330200">
              <a:spcBef>
                <a:spcPts val="0"/>
              </a:spcBef>
              <a:spcAft>
                <a:spcPts val="0"/>
              </a:spcAft>
              <a:buClr>
                <a:schemeClr val="accent1"/>
              </a:buClr>
              <a:buSzPts val="1600"/>
              <a:buChar char="○"/>
              <a:defRPr sz="1600">
                <a:solidFill>
                  <a:schemeClr val="accent1"/>
                </a:solidFill>
              </a:defRPr>
            </a:lvl2pPr>
            <a:lvl3pPr marL="1371600" lvl="2" indent="-330200">
              <a:spcBef>
                <a:spcPts val="0"/>
              </a:spcBef>
              <a:spcAft>
                <a:spcPts val="0"/>
              </a:spcAft>
              <a:buClr>
                <a:schemeClr val="accent1"/>
              </a:buClr>
              <a:buSzPts val="1600"/>
              <a:buChar char="■"/>
              <a:defRPr sz="1600">
                <a:solidFill>
                  <a:schemeClr val="accent1"/>
                </a:solidFill>
              </a:defRPr>
            </a:lvl3pPr>
            <a:lvl4pPr marL="1828800" lvl="3" indent="-330200">
              <a:spcBef>
                <a:spcPts val="0"/>
              </a:spcBef>
              <a:spcAft>
                <a:spcPts val="0"/>
              </a:spcAft>
              <a:buClr>
                <a:schemeClr val="accent1"/>
              </a:buClr>
              <a:buSzPts val="1600"/>
              <a:buChar char="●"/>
              <a:defRPr sz="1600">
                <a:solidFill>
                  <a:schemeClr val="accent1"/>
                </a:solidFill>
              </a:defRPr>
            </a:lvl4pPr>
            <a:lvl5pPr marL="2286000" lvl="4" indent="-330200">
              <a:spcBef>
                <a:spcPts val="0"/>
              </a:spcBef>
              <a:spcAft>
                <a:spcPts val="0"/>
              </a:spcAft>
              <a:buClr>
                <a:schemeClr val="accent1"/>
              </a:buClr>
              <a:buSzPts val="1600"/>
              <a:buChar char="○"/>
              <a:defRPr sz="1600">
                <a:solidFill>
                  <a:schemeClr val="accent1"/>
                </a:solidFill>
              </a:defRPr>
            </a:lvl5pPr>
            <a:lvl6pPr marL="2743200" lvl="5" indent="-330200">
              <a:spcBef>
                <a:spcPts val="0"/>
              </a:spcBef>
              <a:spcAft>
                <a:spcPts val="0"/>
              </a:spcAft>
              <a:buClr>
                <a:schemeClr val="accent1"/>
              </a:buClr>
              <a:buSzPts val="1600"/>
              <a:buChar char="■"/>
              <a:defRPr sz="1600">
                <a:solidFill>
                  <a:schemeClr val="accent1"/>
                </a:solidFill>
              </a:defRPr>
            </a:lvl6pPr>
            <a:lvl7pPr marL="3200400" lvl="6" indent="-330200">
              <a:spcBef>
                <a:spcPts val="0"/>
              </a:spcBef>
              <a:spcAft>
                <a:spcPts val="0"/>
              </a:spcAft>
              <a:buClr>
                <a:schemeClr val="accent1"/>
              </a:buClr>
              <a:buSzPts val="1600"/>
              <a:buChar char="●"/>
              <a:defRPr sz="1600">
                <a:solidFill>
                  <a:schemeClr val="accent1"/>
                </a:solidFill>
              </a:defRPr>
            </a:lvl7pPr>
            <a:lvl8pPr marL="3657600" lvl="7" indent="-330200">
              <a:spcBef>
                <a:spcPts val="0"/>
              </a:spcBef>
              <a:spcAft>
                <a:spcPts val="0"/>
              </a:spcAft>
              <a:buClr>
                <a:schemeClr val="accent1"/>
              </a:buClr>
              <a:buSzPts val="1600"/>
              <a:buChar char="○"/>
              <a:defRPr sz="1600">
                <a:solidFill>
                  <a:schemeClr val="accent1"/>
                </a:solidFill>
              </a:defRPr>
            </a:lvl8pPr>
            <a:lvl9pPr marL="4114800" lvl="8" indent="-330200">
              <a:spcBef>
                <a:spcPts val="0"/>
              </a:spcBef>
              <a:spcAft>
                <a:spcPts val="0"/>
              </a:spcAft>
              <a:buClr>
                <a:schemeClr val="accent1"/>
              </a:buClr>
              <a:buSzPts val="1600"/>
              <a:buChar char="■"/>
              <a:defRPr sz="1600">
                <a:solidFill>
                  <a:schemeClr val="accent1"/>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 White">
  <p:cSld name="TITLE_AND_BODY_1_1">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9"/>
          <p:cNvSpPr txBox="1">
            <a:spLocks noGrp="1"/>
          </p:cNvSpPr>
          <p:nvPr>
            <p:ph type="title"/>
          </p:nvPr>
        </p:nvSpPr>
        <p:spPr>
          <a:xfrm>
            <a:off x="1854525" y="317150"/>
            <a:ext cx="7038900" cy="551400"/>
          </a:xfrm>
          <a:prstGeom prst="rect">
            <a:avLst/>
          </a:prstGeom>
        </p:spPr>
        <p:txBody>
          <a:bodyPr spcFirstLastPara="1" wrap="square" lIns="91425" tIns="91425" rIns="91425" bIns="91425" anchor="t" anchorCtr="0">
            <a:normAutofit/>
          </a:bodyPr>
          <a:lstStyle>
            <a:lvl1pPr lvl="0" algn="r">
              <a:spcBef>
                <a:spcPts val="0"/>
              </a:spcBef>
              <a:spcAft>
                <a:spcPts val="0"/>
              </a:spcAft>
              <a:buClr>
                <a:schemeClr val="dk1"/>
              </a:buClr>
              <a:buSzPts val="2600"/>
              <a:buNone/>
              <a:defRPr sz="2600">
                <a:solidFill>
                  <a:schemeClr val="dk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5" name="Google Shape;135;p39"/>
          <p:cNvSpPr txBox="1">
            <a:spLocks noGrp="1"/>
          </p:cNvSpPr>
          <p:nvPr>
            <p:ph type="body" idx="1"/>
          </p:nvPr>
        </p:nvSpPr>
        <p:spPr>
          <a:xfrm>
            <a:off x="1052550" y="1312125"/>
            <a:ext cx="7038900" cy="29112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lt2"/>
              </a:buClr>
              <a:buSzPts val="1600"/>
              <a:buChar char="●"/>
              <a:defRPr sz="1600">
                <a:solidFill>
                  <a:schemeClr val="lt2"/>
                </a:solidFill>
              </a:defRPr>
            </a:lvl1pPr>
            <a:lvl2pPr marL="914400" lvl="1" indent="-330200">
              <a:spcBef>
                <a:spcPts val="0"/>
              </a:spcBef>
              <a:spcAft>
                <a:spcPts val="0"/>
              </a:spcAft>
              <a:buClr>
                <a:schemeClr val="lt2"/>
              </a:buClr>
              <a:buSzPts val="1600"/>
              <a:buChar char="○"/>
              <a:defRPr sz="1600">
                <a:solidFill>
                  <a:schemeClr val="lt2"/>
                </a:solidFill>
              </a:defRPr>
            </a:lvl2pPr>
            <a:lvl3pPr marL="1371600" lvl="2" indent="-330200">
              <a:spcBef>
                <a:spcPts val="0"/>
              </a:spcBef>
              <a:spcAft>
                <a:spcPts val="0"/>
              </a:spcAft>
              <a:buClr>
                <a:schemeClr val="lt2"/>
              </a:buClr>
              <a:buSzPts val="1600"/>
              <a:buChar char="■"/>
              <a:defRPr sz="1600">
                <a:solidFill>
                  <a:schemeClr val="lt2"/>
                </a:solidFill>
              </a:defRPr>
            </a:lvl3pPr>
            <a:lvl4pPr marL="1828800" lvl="3" indent="-330200">
              <a:spcBef>
                <a:spcPts val="0"/>
              </a:spcBef>
              <a:spcAft>
                <a:spcPts val="0"/>
              </a:spcAft>
              <a:buClr>
                <a:schemeClr val="lt2"/>
              </a:buClr>
              <a:buSzPts val="1600"/>
              <a:buChar char="●"/>
              <a:defRPr sz="1600">
                <a:solidFill>
                  <a:schemeClr val="lt2"/>
                </a:solidFill>
              </a:defRPr>
            </a:lvl4pPr>
            <a:lvl5pPr marL="2286000" lvl="4" indent="-330200">
              <a:spcBef>
                <a:spcPts val="0"/>
              </a:spcBef>
              <a:spcAft>
                <a:spcPts val="0"/>
              </a:spcAft>
              <a:buClr>
                <a:schemeClr val="lt2"/>
              </a:buClr>
              <a:buSzPts val="1600"/>
              <a:buChar char="○"/>
              <a:defRPr sz="1600">
                <a:solidFill>
                  <a:schemeClr val="lt2"/>
                </a:solidFill>
              </a:defRPr>
            </a:lvl5pPr>
            <a:lvl6pPr marL="2743200" lvl="5" indent="-330200">
              <a:spcBef>
                <a:spcPts val="0"/>
              </a:spcBef>
              <a:spcAft>
                <a:spcPts val="0"/>
              </a:spcAft>
              <a:buClr>
                <a:schemeClr val="lt2"/>
              </a:buClr>
              <a:buSzPts val="1600"/>
              <a:buChar char="■"/>
              <a:defRPr sz="1600">
                <a:solidFill>
                  <a:schemeClr val="lt2"/>
                </a:solidFill>
              </a:defRPr>
            </a:lvl6pPr>
            <a:lvl7pPr marL="3200400" lvl="6" indent="-330200">
              <a:spcBef>
                <a:spcPts val="0"/>
              </a:spcBef>
              <a:spcAft>
                <a:spcPts val="0"/>
              </a:spcAft>
              <a:buClr>
                <a:schemeClr val="lt2"/>
              </a:buClr>
              <a:buSzPts val="1600"/>
              <a:buChar char="●"/>
              <a:defRPr sz="1600">
                <a:solidFill>
                  <a:schemeClr val="lt2"/>
                </a:solidFill>
              </a:defRPr>
            </a:lvl7pPr>
            <a:lvl8pPr marL="3657600" lvl="7" indent="-330200">
              <a:spcBef>
                <a:spcPts val="0"/>
              </a:spcBef>
              <a:spcAft>
                <a:spcPts val="0"/>
              </a:spcAft>
              <a:buClr>
                <a:schemeClr val="lt2"/>
              </a:buClr>
              <a:buSzPts val="1600"/>
              <a:buChar char="○"/>
              <a:defRPr sz="1600">
                <a:solidFill>
                  <a:schemeClr val="lt2"/>
                </a:solidFill>
              </a:defRPr>
            </a:lvl8pPr>
            <a:lvl9pPr marL="4114800" lvl="8" indent="-330200">
              <a:spcBef>
                <a:spcPts val="0"/>
              </a:spcBef>
              <a:spcAft>
                <a:spcPts val="0"/>
              </a:spcAft>
              <a:buClr>
                <a:schemeClr val="lt2"/>
              </a:buClr>
              <a:buSzPts val="1600"/>
              <a:buChar char="■"/>
              <a:defRPr sz="1600">
                <a:solidFill>
                  <a:schemeClr val="lt2"/>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 Navy">
  <p:cSld name="TITLE_AND_BODY_1_1_1">
    <p:bg>
      <p:bgPr>
        <a:blipFill>
          <a:blip r:embed="rId2">
            <a:alphaModFix/>
          </a:blip>
          <a:stretch>
            <a:fillRect/>
          </a:stretch>
        </a:blipFill>
        <a:effectLst/>
      </p:bgPr>
    </p:bg>
    <p:spTree>
      <p:nvGrpSpPr>
        <p:cNvPr id="1" name="Shape 136"/>
        <p:cNvGrpSpPr/>
        <p:nvPr/>
      </p:nvGrpSpPr>
      <p:grpSpPr>
        <a:xfrm>
          <a:off x="0" y="0"/>
          <a:ext cx="0" cy="0"/>
          <a:chOff x="0" y="0"/>
          <a:chExt cx="0" cy="0"/>
        </a:xfrm>
      </p:grpSpPr>
      <p:sp>
        <p:nvSpPr>
          <p:cNvPr id="137" name="Google Shape;137;p40"/>
          <p:cNvSpPr txBox="1">
            <a:spLocks noGrp="1"/>
          </p:cNvSpPr>
          <p:nvPr>
            <p:ph type="title"/>
          </p:nvPr>
        </p:nvSpPr>
        <p:spPr>
          <a:xfrm>
            <a:off x="1854525" y="317150"/>
            <a:ext cx="7038900" cy="551400"/>
          </a:xfrm>
          <a:prstGeom prst="rect">
            <a:avLst/>
          </a:prstGeom>
        </p:spPr>
        <p:txBody>
          <a:bodyPr spcFirstLastPara="1" wrap="square" lIns="91425" tIns="91425" rIns="91425" bIns="91425" anchor="t" anchorCtr="0">
            <a:normAutofit/>
          </a:bodyPr>
          <a:lstStyle>
            <a:lvl1pPr lvl="0" algn="r">
              <a:spcBef>
                <a:spcPts val="0"/>
              </a:spcBef>
              <a:spcAft>
                <a:spcPts val="0"/>
              </a:spcAft>
              <a:buClr>
                <a:schemeClr val="accent1"/>
              </a:buClr>
              <a:buSzPts val="2600"/>
              <a:buNone/>
              <a:defRPr sz="2600">
                <a:solidFill>
                  <a:schemeClr val="accent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8" name="Google Shape;138;p40"/>
          <p:cNvSpPr txBox="1">
            <a:spLocks noGrp="1"/>
          </p:cNvSpPr>
          <p:nvPr>
            <p:ph type="body" idx="1"/>
          </p:nvPr>
        </p:nvSpPr>
        <p:spPr>
          <a:xfrm>
            <a:off x="1052550" y="1312125"/>
            <a:ext cx="7038900" cy="29112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accent3"/>
              </a:buClr>
              <a:buSzPts val="1600"/>
              <a:buChar char="●"/>
              <a:defRPr sz="1600">
                <a:solidFill>
                  <a:schemeClr val="accent3"/>
                </a:solidFill>
              </a:defRPr>
            </a:lvl1pPr>
            <a:lvl2pPr marL="914400" lvl="1" indent="-330200">
              <a:spcBef>
                <a:spcPts val="0"/>
              </a:spcBef>
              <a:spcAft>
                <a:spcPts val="0"/>
              </a:spcAft>
              <a:buClr>
                <a:schemeClr val="accent3"/>
              </a:buClr>
              <a:buSzPts val="1600"/>
              <a:buChar char="○"/>
              <a:defRPr sz="1600">
                <a:solidFill>
                  <a:schemeClr val="accent3"/>
                </a:solidFill>
              </a:defRPr>
            </a:lvl2pPr>
            <a:lvl3pPr marL="1371600" lvl="2" indent="-330200">
              <a:spcBef>
                <a:spcPts val="0"/>
              </a:spcBef>
              <a:spcAft>
                <a:spcPts val="0"/>
              </a:spcAft>
              <a:buClr>
                <a:schemeClr val="accent3"/>
              </a:buClr>
              <a:buSzPts val="1600"/>
              <a:buChar char="■"/>
              <a:defRPr sz="1600">
                <a:solidFill>
                  <a:schemeClr val="accent3"/>
                </a:solidFill>
              </a:defRPr>
            </a:lvl3pPr>
            <a:lvl4pPr marL="1828800" lvl="3" indent="-330200">
              <a:spcBef>
                <a:spcPts val="0"/>
              </a:spcBef>
              <a:spcAft>
                <a:spcPts val="0"/>
              </a:spcAft>
              <a:buClr>
                <a:schemeClr val="accent3"/>
              </a:buClr>
              <a:buSzPts val="1600"/>
              <a:buChar char="●"/>
              <a:defRPr sz="1600">
                <a:solidFill>
                  <a:schemeClr val="accent3"/>
                </a:solidFill>
              </a:defRPr>
            </a:lvl4pPr>
            <a:lvl5pPr marL="2286000" lvl="4" indent="-330200">
              <a:spcBef>
                <a:spcPts val="0"/>
              </a:spcBef>
              <a:spcAft>
                <a:spcPts val="0"/>
              </a:spcAft>
              <a:buClr>
                <a:schemeClr val="accent3"/>
              </a:buClr>
              <a:buSzPts val="1600"/>
              <a:buChar char="○"/>
              <a:defRPr sz="1600">
                <a:solidFill>
                  <a:schemeClr val="accent3"/>
                </a:solidFill>
              </a:defRPr>
            </a:lvl5pPr>
            <a:lvl6pPr marL="2743200" lvl="5" indent="-330200">
              <a:spcBef>
                <a:spcPts val="0"/>
              </a:spcBef>
              <a:spcAft>
                <a:spcPts val="0"/>
              </a:spcAft>
              <a:buClr>
                <a:schemeClr val="accent3"/>
              </a:buClr>
              <a:buSzPts val="1600"/>
              <a:buChar char="■"/>
              <a:defRPr sz="1600">
                <a:solidFill>
                  <a:schemeClr val="accent3"/>
                </a:solidFill>
              </a:defRPr>
            </a:lvl6pPr>
            <a:lvl7pPr marL="3200400" lvl="6" indent="-330200">
              <a:spcBef>
                <a:spcPts val="0"/>
              </a:spcBef>
              <a:spcAft>
                <a:spcPts val="0"/>
              </a:spcAft>
              <a:buClr>
                <a:schemeClr val="accent3"/>
              </a:buClr>
              <a:buSzPts val="1600"/>
              <a:buChar char="●"/>
              <a:defRPr sz="1600">
                <a:solidFill>
                  <a:schemeClr val="accent3"/>
                </a:solidFill>
              </a:defRPr>
            </a:lvl7pPr>
            <a:lvl8pPr marL="3657600" lvl="7" indent="-330200">
              <a:spcBef>
                <a:spcPts val="0"/>
              </a:spcBef>
              <a:spcAft>
                <a:spcPts val="0"/>
              </a:spcAft>
              <a:buClr>
                <a:schemeClr val="accent3"/>
              </a:buClr>
              <a:buSzPts val="1600"/>
              <a:buChar char="○"/>
              <a:defRPr sz="1600">
                <a:solidFill>
                  <a:schemeClr val="accent3"/>
                </a:solidFill>
              </a:defRPr>
            </a:lvl8pPr>
            <a:lvl9pPr marL="4114800" lvl="8" indent="-330200">
              <a:spcBef>
                <a:spcPts val="0"/>
              </a:spcBef>
              <a:spcAft>
                <a:spcPts val="0"/>
              </a:spcAft>
              <a:buClr>
                <a:schemeClr val="accent3"/>
              </a:buClr>
              <a:buSzPts val="1600"/>
              <a:buChar char="■"/>
              <a:defRPr sz="1600">
                <a:solidFill>
                  <a:schemeClr val="accent3"/>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 Violet">
  <p:cSld name="TITLE_AND_BODY_1_1_1_1">
    <p:bg>
      <p:bgPr>
        <a:blipFill>
          <a:blip r:embed="rId2">
            <a:alphaModFix/>
          </a:blip>
          <a:stretch>
            <a:fillRect/>
          </a:stretch>
        </a:blipFill>
        <a:effectLst/>
      </p:bgPr>
    </p:bg>
    <p:spTree>
      <p:nvGrpSpPr>
        <p:cNvPr id="1" name="Shape 139"/>
        <p:cNvGrpSpPr/>
        <p:nvPr/>
      </p:nvGrpSpPr>
      <p:grpSpPr>
        <a:xfrm>
          <a:off x="0" y="0"/>
          <a:ext cx="0" cy="0"/>
          <a:chOff x="0" y="0"/>
          <a:chExt cx="0" cy="0"/>
        </a:xfrm>
      </p:grpSpPr>
      <p:sp>
        <p:nvSpPr>
          <p:cNvPr id="140" name="Google Shape;140;p41"/>
          <p:cNvSpPr txBox="1">
            <a:spLocks noGrp="1"/>
          </p:cNvSpPr>
          <p:nvPr>
            <p:ph type="title"/>
          </p:nvPr>
        </p:nvSpPr>
        <p:spPr>
          <a:xfrm>
            <a:off x="1854525" y="317150"/>
            <a:ext cx="7038900" cy="551400"/>
          </a:xfrm>
          <a:prstGeom prst="rect">
            <a:avLst/>
          </a:prstGeom>
        </p:spPr>
        <p:txBody>
          <a:bodyPr spcFirstLastPara="1" wrap="square" lIns="91425" tIns="91425" rIns="91425" bIns="91425" anchor="t" anchorCtr="0">
            <a:normAutofit/>
          </a:bodyPr>
          <a:lstStyle>
            <a:lvl1pPr lvl="0" algn="r">
              <a:spcBef>
                <a:spcPts val="0"/>
              </a:spcBef>
              <a:spcAft>
                <a:spcPts val="0"/>
              </a:spcAft>
              <a:buClr>
                <a:schemeClr val="accent3"/>
              </a:buClr>
              <a:buSzPts val="2600"/>
              <a:buNone/>
              <a:defRPr sz="2600">
                <a:solidFill>
                  <a:schemeClr val="accent3"/>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41" name="Google Shape;141;p41"/>
          <p:cNvSpPr txBox="1">
            <a:spLocks noGrp="1"/>
          </p:cNvSpPr>
          <p:nvPr>
            <p:ph type="body" idx="1"/>
          </p:nvPr>
        </p:nvSpPr>
        <p:spPr>
          <a:xfrm>
            <a:off x="1052550" y="1312125"/>
            <a:ext cx="7038900" cy="29112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accent1"/>
              </a:buClr>
              <a:buSzPts val="1600"/>
              <a:buChar char="●"/>
              <a:defRPr sz="1600">
                <a:solidFill>
                  <a:schemeClr val="accent1"/>
                </a:solidFill>
              </a:defRPr>
            </a:lvl1pPr>
            <a:lvl2pPr marL="914400" lvl="1" indent="-330200">
              <a:spcBef>
                <a:spcPts val="0"/>
              </a:spcBef>
              <a:spcAft>
                <a:spcPts val="0"/>
              </a:spcAft>
              <a:buClr>
                <a:schemeClr val="accent1"/>
              </a:buClr>
              <a:buSzPts val="1600"/>
              <a:buChar char="○"/>
              <a:defRPr sz="1600">
                <a:solidFill>
                  <a:schemeClr val="accent1"/>
                </a:solidFill>
              </a:defRPr>
            </a:lvl2pPr>
            <a:lvl3pPr marL="1371600" lvl="2" indent="-330200">
              <a:spcBef>
                <a:spcPts val="0"/>
              </a:spcBef>
              <a:spcAft>
                <a:spcPts val="0"/>
              </a:spcAft>
              <a:buClr>
                <a:schemeClr val="accent1"/>
              </a:buClr>
              <a:buSzPts val="1600"/>
              <a:buChar char="■"/>
              <a:defRPr sz="1600">
                <a:solidFill>
                  <a:schemeClr val="accent1"/>
                </a:solidFill>
              </a:defRPr>
            </a:lvl3pPr>
            <a:lvl4pPr marL="1828800" lvl="3" indent="-330200">
              <a:spcBef>
                <a:spcPts val="0"/>
              </a:spcBef>
              <a:spcAft>
                <a:spcPts val="0"/>
              </a:spcAft>
              <a:buClr>
                <a:schemeClr val="accent1"/>
              </a:buClr>
              <a:buSzPts val="1600"/>
              <a:buChar char="●"/>
              <a:defRPr sz="1600">
                <a:solidFill>
                  <a:schemeClr val="accent1"/>
                </a:solidFill>
              </a:defRPr>
            </a:lvl4pPr>
            <a:lvl5pPr marL="2286000" lvl="4" indent="-330200">
              <a:spcBef>
                <a:spcPts val="0"/>
              </a:spcBef>
              <a:spcAft>
                <a:spcPts val="0"/>
              </a:spcAft>
              <a:buClr>
                <a:schemeClr val="accent1"/>
              </a:buClr>
              <a:buSzPts val="1600"/>
              <a:buChar char="○"/>
              <a:defRPr sz="1600">
                <a:solidFill>
                  <a:schemeClr val="accent1"/>
                </a:solidFill>
              </a:defRPr>
            </a:lvl5pPr>
            <a:lvl6pPr marL="2743200" lvl="5" indent="-330200">
              <a:spcBef>
                <a:spcPts val="0"/>
              </a:spcBef>
              <a:spcAft>
                <a:spcPts val="0"/>
              </a:spcAft>
              <a:buClr>
                <a:schemeClr val="accent1"/>
              </a:buClr>
              <a:buSzPts val="1600"/>
              <a:buChar char="■"/>
              <a:defRPr sz="1600">
                <a:solidFill>
                  <a:schemeClr val="accent1"/>
                </a:solidFill>
              </a:defRPr>
            </a:lvl6pPr>
            <a:lvl7pPr marL="3200400" lvl="6" indent="-330200">
              <a:spcBef>
                <a:spcPts val="0"/>
              </a:spcBef>
              <a:spcAft>
                <a:spcPts val="0"/>
              </a:spcAft>
              <a:buClr>
                <a:schemeClr val="accent1"/>
              </a:buClr>
              <a:buSzPts val="1600"/>
              <a:buChar char="●"/>
              <a:defRPr sz="1600">
                <a:solidFill>
                  <a:schemeClr val="accent1"/>
                </a:solidFill>
              </a:defRPr>
            </a:lvl7pPr>
            <a:lvl8pPr marL="3657600" lvl="7" indent="-330200">
              <a:spcBef>
                <a:spcPts val="0"/>
              </a:spcBef>
              <a:spcAft>
                <a:spcPts val="0"/>
              </a:spcAft>
              <a:buClr>
                <a:schemeClr val="accent1"/>
              </a:buClr>
              <a:buSzPts val="1600"/>
              <a:buChar char="○"/>
              <a:defRPr sz="1600">
                <a:solidFill>
                  <a:schemeClr val="accent1"/>
                </a:solidFill>
              </a:defRPr>
            </a:lvl8pPr>
            <a:lvl9pPr marL="4114800" lvl="8" indent="-330200">
              <a:spcBef>
                <a:spcPts val="0"/>
              </a:spcBef>
              <a:spcAft>
                <a:spcPts val="0"/>
              </a:spcAft>
              <a:buClr>
                <a:schemeClr val="accent1"/>
              </a:buClr>
              <a:buSzPts val="1600"/>
              <a:buChar char="■"/>
              <a:defRPr sz="1600">
                <a:solidFill>
                  <a:schemeClr val="accent1"/>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 Mint">
  <p:cSld name="TITLE_AND_BODY_1_1_1_1_1">
    <p:bg>
      <p:bgPr>
        <a:blipFill>
          <a:blip r:embed="rId2">
            <a:alphaModFix/>
          </a:blip>
          <a:stretch>
            <a:fillRect/>
          </a:stretch>
        </a:blipFill>
        <a:effectLst/>
      </p:bgPr>
    </p:bg>
    <p:spTree>
      <p:nvGrpSpPr>
        <p:cNvPr id="1" name="Shape 142"/>
        <p:cNvGrpSpPr/>
        <p:nvPr/>
      </p:nvGrpSpPr>
      <p:grpSpPr>
        <a:xfrm>
          <a:off x="0" y="0"/>
          <a:ext cx="0" cy="0"/>
          <a:chOff x="0" y="0"/>
          <a:chExt cx="0" cy="0"/>
        </a:xfrm>
      </p:grpSpPr>
      <p:sp>
        <p:nvSpPr>
          <p:cNvPr id="143" name="Google Shape;143;p42"/>
          <p:cNvSpPr txBox="1">
            <a:spLocks noGrp="1"/>
          </p:cNvSpPr>
          <p:nvPr>
            <p:ph type="title"/>
          </p:nvPr>
        </p:nvSpPr>
        <p:spPr>
          <a:xfrm>
            <a:off x="1854525" y="317150"/>
            <a:ext cx="7038900" cy="551400"/>
          </a:xfrm>
          <a:prstGeom prst="rect">
            <a:avLst/>
          </a:prstGeom>
        </p:spPr>
        <p:txBody>
          <a:bodyPr spcFirstLastPara="1" wrap="square" lIns="91425" tIns="91425" rIns="91425" bIns="91425" anchor="t" anchorCtr="0">
            <a:normAutofit/>
          </a:bodyPr>
          <a:lstStyle>
            <a:lvl1pPr lvl="0" algn="r">
              <a:spcBef>
                <a:spcPts val="0"/>
              </a:spcBef>
              <a:spcAft>
                <a:spcPts val="0"/>
              </a:spcAft>
              <a:buClr>
                <a:schemeClr val="dk2"/>
              </a:buClr>
              <a:buSzPts val="2600"/>
              <a:buNone/>
              <a:defRPr sz="2600">
                <a:solidFill>
                  <a:schemeClr val="dk2"/>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44" name="Google Shape;144;p42"/>
          <p:cNvSpPr txBox="1">
            <a:spLocks noGrp="1"/>
          </p:cNvSpPr>
          <p:nvPr>
            <p:ph type="body" idx="1"/>
          </p:nvPr>
        </p:nvSpPr>
        <p:spPr>
          <a:xfrm>
            <a:off x="1052550" y="1312125"/>
            <a:ext cx="7038900" cy="29112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 Sky Blue">
  <p:cSld name="TITLE_AND_BODY_1_1_1_1_1_1">
    <p:bg>
      <p:bgPr>
        <a:blipFill>
          <a:blip r:embed="rId2">
            <a:alphaModFix/>
          </a:blip>
          <a:stretch>
            <a:fillRect/>
          </a:stretch>
        </a:blipFill>
        <a:effectLst/>
      </p:bgPr>
    </p:bg>
    <p:spTree>
      <p:nvGrpSpPr>
        <p:cNvPr id="1" name="Shape 145"/>
        <p:cNvGrpSpPr/>
        <p:nvPr/>
      </p:nvGrpSpPr>
      <p:grpSpPr>
        <a:xfrm>
          <a:off x="0" y="0"/>
          <a:ext cx="0" cy="0"/>
          <a:chOff x="0" y="0"/>
          <a:chExt cx="0" cy="0"/>
        </a:xfrm>
      </p:grpSpPr>
      <p:sp>
        <p:nvSpPr>
          <p:cNvPr id="146" name="Google Shape;146;p43"/>
          <p:cNvSpPr txBox="1">
            <a:spLocks noGrp="1"/>
          </p:cNvSpPr>
          <p:nvPr>
            <p:ph type="title"/>
          </p:nvPr>
        </p:nvSpPr>
        <p:spPr>
          <a:xfrm>
            <a:off x="1854525" y="317150"/>
            <a:ext cx="7038900" cy="551400"/>
          </a:xfrm>
          <a:prstGeom prst="rect">
            <a:avLst/>
          </a:prstGeom>
        </p:spPr>
        <p:txBody>
          <a:bodyPr spcFirstLastPara="1" wrap="square" lIns="91425" tIns="91425" rIns="91425" bIns="91425" anchor="t" anchorCtr="0">
            <a:normAutofit/>
          </a:bodyPr>
          <a:lstStyle>
            <a:lvl1pPr lvl="0" algn="r">
              <a:spcBef>
                <a:spcPts val="0"/>
              </a:spcBef>
              <a:spcAft>
                <a:spcPts val="0"/>
              </a:spcAft>
              <a:buClr>
                <a:schemeClr val="dk2"/>
              </a:buClr>
              <a:buSzPts val="2600"/>
              <a:buNone/>
              <a:defRPr sz="2600">
                <a:solidFill>
                  <a:schemeClr val="dk2"/>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47" name="Google Shape;147;p43"/>
          <p:cNvSpPr txBox="1">
            <a:spLocks noGrp="1"/>
          </p:cNvSpPr>
          <p:nvPr>
            <p:ph type="body" idx="1"/>
          </p:nvPr>
        </p:nvSpPr>
        <p:spPr>
          <a:xfrm>
            <a:off x="1052550" y="1312125"/>
            <a:ext cx="7038900" cy="29112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lt2"/>
              </a:buClr>
              <a:buSzPts val="1600"/>
              <a:buChar char="●"/>
              <a:defRPr sz="1600">
                <a:solidFill>
                  <a:schemeClr val="lt2"/>
                </a:solidFill>
              </a:defRPr>
            </a:lvl1pPr>
            <a:lvl2pPr marL="914400" lvl="1" indent="-330200">
              <a:spcBef>
                <a:spcPts val="0"/>
              </a:spcBef>
              <a:spcAft>
                <a:spcPts val="0"/>
              </a:spcAft>
              <a:buClr>
                <a:schemeClr val="lt2"/>
              </a:buClr>
              <a:buSzPts val="1600"/>
              <a:buChar char="○"/>
              <a:defRPr sz="1600">
                <a:solidFill>
                  <a:schemeClr val="lt2"/>
                </a:solidFill>
              </a:defRPr>
            </a:lvl2pPr>
            <a:lvl3pPr marL="1371600" lvl="2" indent="-330200">
              <a:spcBef>
                <a:spcPts val="0"/>
              </a:spcBef>
              <a:spcAft>
                <a:spcPts val="0"/>
              </a:spcAft>
              <a:buClr>
                <a:schemeClr val="lt2"/>
              </a:buClr>
              <a:buSzPts val="1600"/>
              <a:buChar char="■"/>
              <a:defRPr sz="1600">
                <a:solidFill>
                  <a:schemeClr val="lt2"/>
                </a:solidFill>
              </a:defRPr>
            </a:lvl3pPr>
            <a:lvl4pPr marL="1828800" lvl="3" indent="-330200">
              <a:spcBef>
                <a:spcPts val="0"/>
              </a:spcBef>
              <a:spcAft>
                <a:spcPts val="0"/>
              </a:spcAft>
              <a:buClr>
                <a:schemeClr val="lt2"/>
              </a:buClr>
              <a:buSzPts val="1600"/>
              <a:buChar char="●"/>
              <a:defRPr sz="1600">
                <a:solidFill>
                  <a:schemeClr val="lt2"/>
                </a:solidFill>
              </a:defRPr>
            </a:lvl4pPr>
            <a:lvl5pPr marL="2286000" lvl="4" indent="-330200">
              <a:spcBef>
                <a:spcPts val="0"/>
              </a:spcBef>
              <a:spcAft>
                <a:spcPts val="0"/>
              </a:spcAft>
              <a:buClr>
                <a:schemeClr val="lt2"/>
              </a:buClr>
              <a:buSzPts val="1600"/>
              <a:buChar char="○"/>
              <a:defRPr sz="1600">
                <a:solidFill>
                  <a:schemeClr val="lt2"/>
                </a:solidFill>
              </a:defRPr>
            </a:lvl5pPr>
            <a:lvl6pPr marL="2743200" lvl="5" indent="-330200">
              <a:spcBef>
                <a:spcPts val="0"/>
              </a:spcBef>
              <a:spcAft>
                <a:spcPts val="0"/>
              </a:spcAft>
              <a:buClr>
                <a:schemeClr val="lt2"/>
              </a:buClr>
              <a:buSzPts val="1600"/>
              <a:buChar char="■"/>
              <a:defRPr sz="1600">
                <a:solidFill>
                  <a:schemeClr val="lt2"/>
                </a:solidFill>
              </a:defRPr>
            </a:lvl6pPr>
            <a:lvl7pPr marL="3200400" lvl="6" indent="-330200">
              <a:spcBef>
                <a:spcPts val="0"/>
              </a:spcBef>
              <a:spcAft>
                <a:spcPts val="0"/>
              </a:spcAft>
              <a:buClr>
                <a:schemeClr val="lt2"/>
              </a:buClr>
              <a:buSzPts val="1600"/>
              <a:buChar char="●"/>
              <a:defRPr sz="1600">
                <a:solidFill>
                  <a:schemeClr val="lt2"/>
                </a:solidFill>
              </a:defRPr>
            </a:lvl7pPr>
            <a:lvl8pPr marL="3657600" lvl="7" indent="-330200">
              <a:spcBef>
                <a:spcPts val="0"/>
              </a:spcBef>
              <a:spcAft>
                <a:spcPts val="0"/>
              </a:spcAft>
              <a:buClr>
                <a:schemeClr val="lt2"/>
              </a:buClr>
              <a:buSzPts val="1600"/>
              <a:buChar char="○"/>
              <a:defRPr sz="1600">
                <a:solidFill>
                  <a:schemeClr val="lt2"/>
                </a:solidFill>
              </a:defRPr>
            </a:lvl8pPr>
            <a:lvl9pPr marL="4114800" lvl="8" indent="-330200">
              <a:spcBef>
                <a:spcPts val="0"/>
              </a:spcBef>
              <a:spcAft>
                <a:spcPts val="0"/>
              </a:spcAft>
              <a:buClr>
                <a:schemeClr val="lt2"/>
              </a:buClr>
              <a:buSzPts val="1600"/>
              <a:buChar char="■"/>
              <a:defRPr sz="1600">
                <a:solidFill>
                  <a:schemeClr val="lt2"/>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Image and text - Eggshell" type="titleOnly">
  <p:cSld name="TITLE_ONLY">
    <p:bg>
      <p:bgPr>
        <a:blipFill>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p44"/>
          <p:cNvSpPr txBox="1">
            <a:spLocks noGrp="1"/>
          </p:cNvSpPr>
          <p:nvPr>
            <p:ph type="title"/>
          </p:nvPr>
        </p:nvSpPr>
        <p:spPr>
          <a:xfrm>
            <a:off x="646200" y="534250"/>
            <a:ext cx="3900300" cy="37695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50" name="Google Shape;150;p44"/>
          <p:cNvSpPr>
            <a:spLocks noGrp="1"/>
          </p:cNvSpPr>
          <p:nvPr>
            <p:ph type="pic" idx="2"/>
          </p:nvPr>
        </p:nvSpPr>
        <p:spPr>
          <a:xfrm>
            <a:off x="4840200" y="613000"/>
            <a:ext cx="3103200" cy="3769500"/>
          </a:xfrm>
          <a:prstGeom prst="roundRect">
            <a:avLst>
              <a:gd name="adj" fmla="val 7819"/>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mage and text - White">
  <p:cSld name="TITLE_ONLY_1">
    <p:bg>
      <p:bgPr>
        <a:blipFill>
          <a:blip r:embed="rId2">
            <a:alphaModFix/>
          </a:blip>
          <a:stretch>
            <a:fillRect/>
          </a:stretch>
        </a:blipFill>
        <a:effectLst/>
      </p:bgPr>
    </p:bg>
    <p:spTree>
      <p:nvGrpSpPr>
        <p:cNvPr id="1" name="Shape 151"/>
        <p:cNvGrpSpPr/>
        <p:nvPr/>
      </p:nvGrpSpPr>
      <p:grpSpPr>
        <a:xfrm>
          <a:off x="0" y="0"/>
          <a:ext cx="0" cy="0"/>
          <a:chOff x="0" y="0"/>
          <a:chExt cx="0" cy="0"/>
        </a:xfrm>
      </p:grpSpPr>
      <p:sp>
        <p:nvSpPr>
          <p:cNvPr id="152" name="Google Shape;152;p45"/>
          <p:cNvSpPr txBox="1">
            <a:spLocks noGrp="1"/>
          </p:cNvSpPr>
          <p:nvPr>
            <p:ph type="title"/>
          </p:nvPr>
        </p:nvSpPr>
        <p:spPr>
          <a:xfrm>
            <a:off x="646200" y="534250"/>
            <a:ext cx="3900300" cy="37695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53" name="Google Shape;153;p45"/>
          <p:cNvSpPr>
            <a:spLocks noGrp="1"/>
          </p:cNvSpPr>
          <p:nvPr>
            <p:ph type="pic" idx="2"/>
          </p:nvPr>
        </p:nvSpPr>
        <p:spPr>
          <a:xfrm>
            <a:off x="4840200" y="613000"/>
            <a:ext cx="3103200" cy="3769500"/>
          </a:xfrm>
          <a:prstGeom prst="roundRect">
            <a:avLst>
              <a:gd name="adj" fmla="val 7819"/>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mage and text - Violet">
  <p:cSld name="TITLE_ONLY_1_1">
    <p:bg>
      <p:bgPr>
        <a:blipFill>
          <a:blip r:embed="rId2">
            <a:alphaModFix/>
          </a:blip>
          <a:stretch>
            <a:fillRect/>
          </a:stretch>
        </a:blipFill>
        <a:effectLst/>
      </p:bgPr>
    </p:bg>
    <p:spTree>
      <p:nvGrpSpPr>
        <p:cNvPr id="1" name="Shape 154"/>
        <p:cNvGrpSpPr/>
        <p:nvPr/>
      </p:nvGrpSpPr>
      <p:grpSpPr>
        <a:xfrm>
          <a:off x="0" y="0"/>
          <a:ext cx="0" cy="0"/>
          <a:chOff x="0" y="0"/>
          <a:chExt cx="0" cy="0"/>
        </a:xfrm>
      </p:grpSpPr>
      <p:sp>
        <p:nvSpPr>
          <p:cNvPr id="155" name="Google Shape;155;p46"/>
          <p:cNvSpPr txBox="1">
            <a:spLocks noGrp="1"/>
          </p:cNvSpPr>
          <p:nvPr>
            <p:ph type="title"/>
          </p:nvPr>
        </p:nvSpPr>
        <p:spPr>
          <a:xfrm>
            <a:off x="646200" y="534250"/>
            <a:ext cx="3900300" cy="37695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3"/>
              </a:buClr>
              <a:buSzPts val="2400"/>
              <a:buNone/>
              <a:defRPr sz="2400">
                <a:solidFill>
                  <a:schemeClr val="accent3"/>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56" name="Google Shape;156;p46"/>
          <p:cNvSpPr>
            <a:spLocks noGrp="1"/>
          </p:cNvSpPr>
          <p:nvPr>
            <p:ph type="pic" idx="2"/>
          </p:nvPr>
        </p:nvSpPr>
        <p:spPr>
          <a:xfrm>
            <a:off x="4840200" y="613000"/>
            <a:ext cx="3103200" cy="3769500"/>
          </a:xfrm>
          <a:prstGeom prst="roundRect">
            <a:avLst>
              <a:gd name="adj" fmla="val 7819"/>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Only - Mint Green">
  <p:cSld name="SECTION_HEADER_1_1">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555650" y="635425"/>
            <a:ext cx="7834800" cy="3668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1"/>
              </a:buClr>
              <a:buSzPts val="4900"/>
              <a:buNone/>
              <a:defRPr sz="4900" b="1">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1" name="Google Shape;21;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mage and text - Charcoal">
  <p:cSld name="TITLE_ONLY_1_1_1">
    <p:bg>
      <p:bgPr>
        <a:blipFill>
          <a:blip r:embed="rId2">
            <a:alphaModFix/>
          </a:blip>
          <a:stretch>
            <a:fillRect/>
          </a:stretch>
        </a:blipFill>
        <a:effectLst/>
      </p:bgPr>
    </p:bg>
    <p:spTree>
      <p:nvGrpSpPr>
        <p:cNvPr id="1" name="Shape 157"/>
        <p:cNvGrpSpPr/>
        <p:nvPr/>
      </p:nvGrpSpPr>
      <p:grpSpPr>
        <a:xfrm>
          <a:off x="0" y="0"/>
          <a:ext cx="0" cy="0"/>
          <a:chOff x="0" y="0"/>
          <a:chExt cx="0" cy="0"/>
        </a:xfrm>
      </p:grpSpPr>
      <p:sp>
        <p:nvSpPr>
          <p:cNvPr id="158" name="Google Shape;158;p47"/>
          <p:cNvSpPr txBox="1">
            <a:spLocks noGrp="1"/>
          </p:cNvSpPr>
          <p:nvPr>
            <p:ph type="title"/>
          </p:nvPr>
        </p:nvSpPr>
        <p:spPr>
          <a:xfrm>
            <a:off x="646200" y="534250"/>
            <a:ext cx="3900300" cy="37695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1"/>
              </a:buClr>
              <a:buSzPts val="2400"/>
              <a:buNone/>
              <a:defRPr sz="2400">
                <a:solidFill>
                  <a:schemeClr val="accent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59" name="Google Shape;159;p47"/>
          <p:cNvSpPr>
            <a:spLocks noGrp="1"/>
          </p:cNvSpPr>
          <p:nvPr>
            <p:ph type="pic" idx="2"/>
          </p:nvPr>
        </p:nvSpPr>
        <p:spPr>
          <a:xfrm>
            <a:off x="4840200" y="613000"/>
            <a:ext cx="3103200" cy="3769500"/>
          </a:xfrm>
          <a:prstGeom prst="roundRect">
            <a:avLst>
              <a:gd name="adj" fmla="val 7819"/>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 and text - Sky Blue">
  <p:cSld name="TITLE_ONLY_1_1_1_1">
    <p:bg>
      <p:bgPr>
        <a:blipFill>
          <a:blip r:embed="rId2">
            <a:alphaModFix/>
          </a:blip>
          <a:stretch>
            <a:fillRect/>
          </a:stretch>
        </a:blipFill>
        <a:effectLst/>
      </p:bgPr>
    </p:bg>
    <p:spTree>
      <p:nvGrpSpPr>
        <p:cNvPr id="1" name="Shape 160"/>
        <p:cNvGrpSpPr/>
        <p:nvPr/>
      </p:nvGrpSpPr>
      <p:grpSpPr>
        <a:xfrm>
          <a:off x="0" y="0"/>
          <a:ext cx="0" cy="0"/>
          <a:chOff x="0" y="0"/>
          <a:chExt cx="0" cy="0"/>
        </a:xfrm>
      </p:grpSpPr>
      <p:sp>
        <p:nvSpPr>
          <p:cNvPr id="161" name="Google Shape;161;p48"/>
          <p:cNvSpPr txBox="1">
            <a:spLocks noGrp="1"/>
          </p:cNvSpPr>
          <p:nvPr>
            <p:ph type="title"/>
          </p:nvPr>
        </p:nvSpPr>
        <p:spPr>
          <a:xfrm>
            <a:off x="646200" y="534250"/>
            <a:ext cx="3900300" cy="37695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62" name="Google Shape;162;p48"/>
          <p:cNvSpPr>
            <a:spLocks noGrp="1"/>
          </p:cNvSpPr>
          <p:nvPr>
            <p:ph type="pic" idx="2"/>
          </p:nvPr>
        </p:nvSpPr>
        <p:spPr>
          <a:xfrm>
            <a:off x="4840200" y="613000"/>
            <a:ext cx="3103200" cy="3769500"/>
          </a:xfrm>
          <a:prstGeom prst="roundRect">
            <a:avLst>
              <a:gd name="adj" fmla="val 7819"/>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mage and text - Navy">
  <p:cSld name="TITLE_ONLY_1_1_1_1_1">
    <p:bg>
      <p:bgPr>
        <a:blipFill>
          <a:blip r:embed="rId2">
            <a:alphaModFix/>
          </a:blip>
          <a:stretch>
            <a:fillRect/>
          </a:stretch>
        </a:blipFill>
        <a:effectLst/>
      </p:bgPr>
    </p:bg>
    <p:spTree>
      <p:nvGrpSpPr>
        <p:cNvPr id="1" name="Shape 163"/>
        <p:cNvGrpSpPr/>
        <p:nvPr/>
      </p:nvGrpSpPr>
      <p:grpSpPr>
        <a:xfrm>
          <a:off x="0" y="0"/>
          <a:ext cx="0" cy="0"/>
          <a:chOff x="0" y="0"/>
          <a:chExt cx="0" cy="0"/>
        </a:xfrm>
      </p:grpSpPr>
      <p:sp>
        <p:nvSpPr>
          <p:cNvPr id="164" name="Google Shape;164;p49"/>
          <p:cNvSpPr txBox="1">
            <a:spLocks noGrp="1"/>
          </p:cNvSpPr>
          <p:nvPr>
            <p:ph type="title"/>
          </p:nvPr>
        </p:nvSpPr>
        <p:spPr>
          <a:xfrm>
            <a:off x="646200" y="534250"/>
            <a:ext cx="3900300" cy="37695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3"/>
              </a:buClr>
              <a:buSzPts val="2400"/>
              <a:buNone/>
              <a:defRPr sz="2400">
                <a:solidFill>
                  <a:schemeClr val="accent3"/>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65" name="Google Shape;165;p49"/>
          <p:cNvSpPr>
            <a:spLocks noGrp="1"/>
          </p:cNvSpPr>
          <p:nvPr>
            <p:ph type="pic" idx="2"/>
          </p:nvPr>
        </p:nvSpPr>
        <p:spPr>
          <a:xfrm>
            <a:off x="4840200" y="613000"/>
            <a:ext cx="3103200" cy="3769500"/>
          </a:xfrm>
          <a:prstGeom prst="roundRect">
            <a:avLst>
              <a:gd name="adj" fmla="val 7819"/>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Image and text -Mint">
  <p:cSld name="TITLE_ONLY_1_1_1_1_1_1">
    <p:bg>
      <p:bgPr>
        <a:blipFill>
          <a:blip r:embed="rId2">
            <a:alphaModFix/>
          </a:blip>
          <a:stretch>
            <a:fillRect/>
          </a:stretch>
        </a:blipFill>
        <a:effectLst/>
      </p:bgPr>
    </p:bg>
    <p:spTree>
      <p:nvGrpSpPr>
        <p:cNvPr id="1" name="Shape 166"/>
        <p:cNvGrpSpPr/>
        <p:nvPr/>
      </p:nvGrpSpPr>
      <p:grpSpPr>
        <a:xfrm>
          <a:off x="0" y="0"/>
          <a:ext cx="0" cy="0"/>
          <a:chOff x="0" y="0"/>
          <a:chExt cx="0" cy="0"/>
        </a:xfrm>
      </p:grpSpPr>
      <p:sp>
        <p:nvSpPr>
          <p:cNvPr id="167" name="Google Shape;167;p50"/>
          <p:cNvSpPr txBox="1">
            <a:spLocks noGrp="1"/>
          </p:cNvSpPr>
          <p:nvPr>
            <p:ph type="title"/>
          </p:nvPr>
        </p:nvSpPr>
        <p:spPr>
          <a:xfrm>
            <a:off x="646200" y="534250"/>
            <a:ext cx="3900300" cy="37695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68" name="Google Shape;168;p50"/>
          <p:cNvSpPr>
            <a:spLocks noGrp="1"/>
          </p:cNvSpPr>
          <p:nvPr>
            <p:ph type="pic" idx="2"/>
          </p:nvPr>
        </p:nvSpPr>
        <p:spPr>
          <a:xfrm>
            <a:off x="4840200" y="613000"/>
            <a:ext cx="3103200" cy="3769500"/>
          </a:xfrm>
          <a:prstGeom prst="roundRect">
            <a:avLst>
              <a:gd name="adj" fmla="val 7819"/>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Only - Violet">
  <p:cSld name="SECTION_HEADER_1_1_1">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555650" y="635425"/>
            <a:ext cx="7834800" cy="3668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accent1"/>
              </a:buClr>
              <a:buSzPts val="4900"/>
              <a:buNone/>
              <a:defRPr sz="4900" b="1">
                <a:solidFill>
                  <a:schemeClr val="accent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4" name="Google Shape;24;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Only - Navy">
  <p:cSld name="SECTION_HEADER_1_1_1_1">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555650" y="635425"/>
            <a:ext cx="7834800" cy="3668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900"/>
              <a:buNone/>
              <a:defRPr sz="4900" b="1">
                <a:solidFill>
                  <a:schemeClr val="lt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7" name="Google Shape;27;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Only - White">
  <p:cSld name="SECTION_HEADER_1_1_1_1_1_1">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555650" y="635425"/>
            <a:ext cx="7834800" cy="3668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2"/>
              </a:buClr>
              <a:buSzPts val="4900"/>
              <a:buNone/>
              <a:defRPr sz="4900" b="1">
                <a:solidFill>
                  <a:schemeClr val="lt2"/>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33" name="Google Shape;33;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 Charcoal">
  <p:cSld name="TITLE_AND_BODY_1">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11"/>
          <p:cNvSpPr txBox="1">
            <a:spLocks noGrp="1"/>
          </p:cNvSpPr>
          <p:nvPr>
            <p:ph type="title"/>
          </p:nvPr>
        </p:nvSpPr>
        <p:spPr>
          <a:xfrm>
            <a:off x="1854525" y="317150"/>
            <a:ext cx="7038900" cy="551400"/>
          </a:xfrm>
          <a:prstGeom prst="rect">
            <a:avLst/>
          </a:prstGeom>
        </p:spPr>
        <p:txBody>
          <a:bodyPr spcFirstLastPara="1" wrap="square" lIns="91425" tIns="91425" rIns="91425" bIns="91425" anchor="t" anchorCtr="0">
            <a:normAutofit/>
          </a:bodyPr>
          <a:lstStyle>
            <a:lvl1pPr lvl="0" algn="r" rtl="0">
              <a:spcBef>
                <a:spcPts val="0"/>
              </a:spcBef>
              <a:spcAft>
                <a:spcPts val="0"/>
              </a:spcAft>
              <a:buClr>
                <a:schemeClr val="accent2"/>
              </a:buClr>
              <a:buSzPts val="2600"/>
              <a:buNone/>
              <a:defRPr sz="2600">
                <a:solidFill>
                  <a:schemeClr val="accent2"/>
                </a:solidFill>
              </a:defRPr>
            </a:lvl1pPr>
            <a:lvl2pPr lvl="1" rtl="0">
              <a:spcBef>
                <a:spcPts val="0"/>
              </a:spcBef>
              <a:spcAft>
                <a:spcPts val="0"/>
              </a:spcAft>
              <a:buClr>
                <a:schemeClr val="accent2"/>
              </a:buClr>
              <a:buSzPts val="2400"/>
              <a:buNone/>
              <a:defRPr sz="2400">
                <a:solidFill>
                  <a:schemeClr val="accent2"/>
                </a:solidFill>
              </a:defRPr>
            </a:lvl2pPr>
            <a:lvl3pPr lvl="2" rtl="0">
              <a:spcBef>
                <a:spcPts val="0"/>
              </a:spcBef>
              <a:spcAft>
                <a:spcPts val="0"/>
              </a:spcAft>
              <a:buClr>
                <a:schemeClr val="accent2"/>
              </a:buClr>
              <a:buSzPts val="2400"/>
              <a:buNone/>
              <a:defRPr sz="2400">
                <a:solidFill>
                  <a:schemeClr val="accent2"/>
                </a:solidFill>
              </a:defRPr>
            </a:lvl3pPr>
            <a:lvl4pPr lvl="3" rtl="0">
              <a:spcBef>
                <a:spcPts val="0"/>
              </a:spcBef>
              <a:spcAft>
                <a:spcPts val="0"/>
              </a:spcAft>
              <a:buClr>
                <a:schemeClr val="accent2"/>
              </a:buClr>
              <a:buSzPts val="2400"/>
              <a:buNone/>
              <a:defRPr sz="2400">
                <a:solidFill>
                  <a:schemeClr val="accent2"/>
                </a:solidFill>
              </a:defRPr>
            </a:lvl4pPr>
            <a:lvl5pPr lvl="4" rtl="0">
              <a:spcBef>
                <a:spcPts val="0"/>
              </a:spcBef>
              <a:spcAft>
                <a:spcPts val="0"/>
              </a:spcAft>
              <a:buClr>
                <a:schemeClr val="accent2"/>
              </a:buClr>
              <a:buSzPts val="2400"/>
              <a:buNone/>
              <a:defRPr sz="2400">
                <a:solidFill>
                  <a:schemeClr val="accent2"/>
                </a:solidFill>
              </a:defRPr>
            </a:lvl5pPr>
            <a:lvl6pPr lvl="5" rtl="0">
              <a:spcBef>
                <a:spcPts val="0"/>
              </a:spcBef>
              <a:spcAft>
                <a:spcPts val="0"/>
              </a:spcAft>
              <a:buClr>
                <a:schemeClr val="accent2"/>
              </a:buClr>
              <a:buSzPts val="2400"/>
              <a:buNone/>
              <a:defRPr sz="2400">
                <a:solidFill>
                  <a:schemeClr val="accent2"/>
                </a:solidFill>
              </a:defRPr>
            </a:lvl6pPr>
            <a:lvl7pPr lvl="6" rtl="0">
              <a:spcBef>
                <a:spcPts val="0"/>
              </a:spcBef>
              <a:spcAft>
                <a:spcPts val="0"/>
              </a:spcAft>
              <a:buClr>
                <a:schemeClr val="accent2"/>
              </a:buClr>
              <a:buSzPts val="2400"/>
              <a:buNone/>
              <a:defRPr sz="2400">
                <a:solidFill>
                  <a:schemeClr val="accent2"/>
                </a:solidFill>
              </a:defRPr>
            </a:lvl7pPr>
            <a:lvl8pPr lvl="7" rtl="0">
              <a:spcBef>
                <a:spcPts val="0"/>
              </a:spcBef>
              <a:spcAft>
                <a:spcPts val="0"/>
              </a:spcAft>
              <a:buClr>
                <a:schemeClr val="accent2"/>
              </a:buClr>
              <a:buSzPts val="2400"/>
              <a:buNone/>
              <a:defRPr sz="2400">
                <a:solidFill>
                  <a:schemeClr val="accent2"/>
                </a:solidFill>
              </a:defRPr>
            </a:lvl8pPr>
            <a:lvl9pPr lvl="8" rtl="0">
              <a:spcBef>
                <a:spcPts val="0"/>
              </a:spcBef>
              <a:spcAft>
                <a:spcPts val="0"/>
              </a:spcAft>
              <a:buClr>
                <a:schemeClr val="accent2"/>
              </a:buClr>
              <a:buSzPts val="2400"/>
              <a:buNone/>
              <a:defRPr sz="2400">
                <a:solidFill>
                  <a:schemeClr val="accent2"/>
                </a:solidFill>
              </a:defRPr>
            </a:lvl9pPr>
          </a:lstStyle>
          <a:p>
            <a:endParaRPr/>
          </a:p>
        </p:txBody>
      </p:sp>
      <p:sp>
        <p:nvSpPr>
          <p:cNvPr id="40" name="Google Shape;40;p11"/>
          <p:cNvSpPr txBox="1">
            <a:spLocks noGrp="1"/>
          </p:cNvSpPr>
          <p:nvPr>
            <p:ph type="body" idx="1"/>
          </p:nvPr>
        </p:nvSpPr>
        <p:spPr>
          <a:xfrm>
            <a:off x="1052550" y="1312125"/>
            <a:ext cx="7038900" cy="29112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accent1"/>
              </a:buClr>
              <a:buSzPts val="1600"/>
              <a:buChar char="●"/>
              <a:defRPr sz="1600">
                <a:solidFill>
                  <a:schemeClr val="accent1"/>
                </a:solidFill>
              </a:defRPr>
            </a:lvl1pPr>
            <a:lvl2pPr marL="914400" lvl="1" indent="-330200" rtl="0">
              <a:spcBef>
                <a:spcPts val="0"/>
              </a:spcBef>
              <a:spcAft>
                <a:spcPts val="0"/>
              </a:spcAft>
              <a:buClr>
                <a:schemeClr val="accent1"/>
              </a:buClr>
              <a:buSzPts val="1600"/>
              <a:buChar char="○"/>
              <a:defRPr sz="1600">
                <a:solidFill>
                  <a:schemeClr val="accent1"/>
                </a:solidFill>
              </a:defRPr>
            </a:lvl2pPr>
            <a:lvl3pPr marL="1371600" lvl="2" indent="-330200" rtl="0">
              <a:spcBef>
                <a:spcPts val="0"/>
              </a:spcBef>
              <a:spcAft>
                <a:spcPts val="0"/>
              </a:spcAft>
              <a:buClr>
                <a:schemeClr val="accent1"/>
              </a:buClr>
              <a:buSzPts val="1600"/>
              <a:buChar char="■"/>
              <a:defRPr sz="1600">
                <a:solidFill>
                  <a:schemeClr val="accent1"/>
                </a:solidFill>
              </a:defRPr>
            </a:lvl3pPr>
            <a:lvl4pPr marL="1828800" lvl="3" indent="-330200" rtl="0">
              <a:spcBef>
                <a:spcPts val="0"/>
              </a:spcBef>
              <a:spcAft>
                <a:spcPts val="0"/>
              </a:spcAft>
              <a:buClr>
                <a:schemeClr val="accent1"/>
              </a:buClr>
              <a:buSzPts val="1600"/>
              <a:buChar char="●"/>
              <a:defRPr sz="1600">
                <a:solidFill>
                  <a:schemeClr val="accent1"/>
                </a:solidFill>
              </a:defRPr>
            </a:lvl4pPr>
            <a:lvl5pPr marL="2286000" lvl="4" indent="-330200" rtl="0">
              <a:spcBef>
                <a:spcPts val="0"/>
              </a:spcBef>
              <a:spcAft>
                <a:spcPts val="0"/>
              </a:spcAft>
              <a:buClr>
                <a:schemeClr val="accent1"/>
              </a:buClr>
              <a:buSzPts val="1600"/>
              <a:buChar char="○"/>
              <a:defRPr sz="1600">
                <a:solidFill>
                  <a:schemeClr val="accent1"/>
                </a:solidFill>
              </a:defRPr>
            </a:lvl5pPr>
            <a:lvl6pPr marL="2743200" lvl="5" indent="-330200" rtl="0">
              <a:spcBef>
                <a:spcPts val="0"/>
              </a:spcBef>
              <a:spcAft>
                <a:spcPts val="0"/>
              </a:spcAft>
              <a:buClr>
                <a:schemeClr val="accent1"/>
              </a:buClr>
              <a:buSzPts val="1600"/>
              <a:buChar char="■"/>
              <a:defRPr sz="1600">
                <a:solidFill>
                  <a:schemeClr val="accent1"/>
                </a:solidFill>
              </a:defRPr>
            </a:lvl6pPr>
            <a:lvl7pPr marL="3200400" lvl="6" indent="-330200" rtl="0">
              <a:spcBef>
                <a:spcPts val="0"/>
              </a:spcBef>
              <a:spcAft>
                <a:spcPts val="0"/>
              </a:spcAft>
              <a:buClr>
                <a:schemeClr val="accent1"/>
              </a:buClr>
              <a:buSzPts val="1600"/>
              <a:buChar char="●"/>
              <a:defRPr sz="1600">
                <a:solidFill>
                  <a:schemeClr val="accent1"/>
                </a:solidFill>
              </a:defRPr>
            </a:lvl7pPr>
            <a:lvl8pPr marL="3657600" lvl="7" indent="-330200" rtl="0">
              <a:spcBef>
                <a:spcPts val="0"/>
              </a:spcBef>
              <a:spcAft>
                <a:spcPts val="0"/>
              </a:spcAft>
              <a:buClr>
                <a:schemeClr val="accent1"/>
              </a:buClr>
              <a:buSzPts val="1600"/>
              <a:buChar char="○"/>
              <a:defRPr sz="1600">
                <a:solidFill>
                  <a:schemeClr val="accent1"/>
                </a:solidFill>
              </a:defRPr>
            </a:lvl8pPr>
            <a:lvl9pPr marL="4114800" lvl="8" indent="-330200" rtl="0">
              <a:spcBef>
                <a:spcPts val="0"/>
              </a:spcBef>
              <a:spcAft>
                <a:spcPts val="0"/>
              </a:spcAft>
              <a:buClr>
                <a:schemeClr val="accent1"/>
              </a:buClr>
              <a:buSzPts val="1600"/>
              <a:buChar char="■"/>
              <a:defRPr sz="1600">
                <a:solidFill>
                  <a:schemeClr val="accent1"/>
                </a:solidFill>
              </a:defRPr>
            </a:lvl9pPr>
          </a:lstStyle>
          <a:p>
            <a:endParaRPr/>
          </a:p>
        </p:txBody>
      </p:sp>
      <p:sp>
        <p:nvSpPr>
          <p:cNvPr id="41" name="Google Shape;4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accent1"/>
                </a:solidFill>
              </a:defRPr>
            </a:lvl1pPr>
            <a:lvl2pPr lvl="1">
              <a:buNone/>
              <a:defRPr sz="1300">
                <a:solidFill>
                  <a:schemeClr val="accent1"/>
                </a:solidFill>
              </a:defRPr>
            </a:lvl2pPr>
            <a:lvl3pPr lvl="2">
              <a:buNone/>
              <a:defRPr sz="1300">
                <a:solidFill>
                  <a:schemeClr val="accent1"/>
                </a:solidFill>
              </a:defRPr>
            </a:lvl3pPr>
            <a:lvl4pPr lvl="3">
              <a:buNone/>
              <a:defRPr sz="1300">
                <a:solidFill>
                  <a:schemeClr val="accent1"/>
                </a:solidFill>
              </a:defRPr>
            </a:lvl4pPr>
            <a:lvl5pPr lvl="4">
              <a:buNone/>
              <a:defRPr sz="1300">
                <a:solidFill>
                  <a:schemeClr val="accent1"/>
                </a:solidFill>
              </a:defRPr>
            </a:lvl5pPr>
            <a:lvl6pPr lvl="5">
              <a:buNone/>
              <a:defRPr sz="1300">
                <a:solidFill>
                  <a:schemeClr val="accent1"/>
                </a:solidFill>
              </a:defRPr>
            </a:lvl6pPr>
            <a:lvl7pPr lvl="6">
              <a:buNone/>
              <a:defRPr sz="1300">
                <a:solidFill>
                  <a:schemeClr val="accent1"/>
                </a:solidFill>
              </a:defRPr>
            </a:lvl7pPr>
            <a:lvl8pPr lvl="7">
              <a:buNone/>
              <a:defRPr sz="1300">
                <a:solidFill>
                  <a:schemeClr val="accent1"/>
                </a:solidFill>
              </a:defRPr>
            </a:lvl8pPr>
            <a:lvl9pPr lvl="8">
              <a:buNone/>
              <a:defRPr sz="1300">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 White">
  <p:cSld name="TITLE_AND_BODY_1_1">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12"/>
          <p:cNvSpPr txBox="1">
            <a:spLocks noGrp="1"/>
          </p:cNvSpPr>
          <p:nvPr>
            <p:ph type="title"/>
          </p:nvPr>
        </p:nvSpPr>
        <p:spPr>
          <a:xfrm>
            <a:off x="1854525" y="317150"/>
            <a:ext cx="7038900" cy="551400"/>
          </a:xfrm>
          <a:prstGeom prst="rect">
            <a:avLst/>
          </a:prstGeom>
        </p:spPr>
        <p:txBody>
          <a:bodyPr spcFirstLastPara="1" wrap="square" lIns="91425" tIns="91425" rIns="91425" bIns="91425" anchor="t" anchorCtr="0">
            <a:normAutofit/>
          </a:bodyPr>
          <a:lstStyle>
            <a:lvl1pPr lvl="0" algn="r" rtl="0">
              <a:spcBef>
                <a:spcPts val="0"/>
              </a:spcBef>
              <a:spcAft>
                <a:spcPts val="0"/>
              </a:spcAft>
              <a:buClr>
                <a:schemeClr val="dk1"/>
              </a:buClr>
              <a:buSzPts val="2600"/>
              <a:buNone/>
              <a:defRPr sz="26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4" name="Google Shape;44;p12"/>
          <p:cNvSpPr txBox="1">
            <a:spLocks noGrp="1"/>
          </p:cNvSpPr>
          <p:nvPr>
            <p:ph type="body" idx="1"/>
          </p:nvPr>
        </p:nvSpPr>
        <p:spPr>
          <a:xfrm>
            <a:off x="1052550" y="1312125"/>
            <a:ext cx="7038900" cy="29112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lt2"/>
              </a:buClr>
              <a:buSzPts val="1600"/>
              <a:buChar char="●"/>
              <a:defRPr sz="1600">
                <a:solidFill>
                  <a:schemeClr val="lt2"/>
                </a:solidFill>
              </a:defRPr>
            </a:lvl1pPr>
            <a:lvl2pPr marL="914400" lvl="1" indent="-330200" rtl="0">
              <a:spcBef>
                <a:spcPts val="0"/>
              </a:spcBef>
              <a:spcAft>
                <a:spcPts val="0"/>
              </a:spcAft>
              <a:buClr>
                <a:schemeClr val="lt2"/>
              </a:buClr>
              <a:buSzPts val="1600"/>
              <a:buChar char="○"/>
              <a:defRPr sz="1600">
                <a:solidFill>
                  <a:schemeClr val="lt2"/>
                </a:solidFill>
              </a:defRPr>
            </a:lvl2pPr>
            <a:lvl3pPr marL="1371600" lvl="2" indent="-330200" rtl="0">
              <a:spcBef>
                <a:spcPts val="0"/>
              </a:spcBef>
              <a:spcAft>
                <a:spcPts val="0"/>
              </a:spcAft>
              <a:buClr>
                <a:schemeClr val="lt2"/>
              </a:buClr>
              <a:buSzPts val="1600"/>
              <a:buChar char="■"/>
              <a:defRPr sz="1600">
                <a:solidFill>
                  <a:schemeClr val="lt2"/>
                </a:solidFill>
              </a:defRPr>
            </a:lvl3pPr>
            <a:lvl4pPr marL="1828800" lvl="3" indent="-330200" rtl="0">
              <a:spcBef>
                <a:spcPts val="0"/>
              </a:spcBef>
              <a:spcAft>
                <a:spcPts val="0"/>
              </a:spcAft>
              <a:buClr>
                <a:schemeClr val="lt2"/>
              </a:buClr>
              <a:buSzPts val="1600"/>
              <a:buChar char="●"/>
              <a:defRPr sz="1600">
                <a:solidFill>
                  <a:schemeClr val="lt2"/>
                </a:solidFill>
              </a:defRPr>
            </a:lvl4pPr>
            <a:lvl5pPr marL="2286000" lvl="4" indent="-330200" rtl="0">
              <a:spcBef>
                <a:spcPts val="0"/>
              </a:spcBef>
              <a:spcAft>
                <a:spcPts val="0"/>
              </a:spcAft>
              <a:buClr>
                <a:schemeClr val="lt2"/>
              </a:buClr>
              <a:buSzPts val="1600"/>
              <a:buChar char="○"/>
              <a:defRPr sz="1600">
                <a:solidFill>
                  <a:schemeClr val="lt2"/>
                </a:solidFill>
              </a:defRPr>
            </a:lvl5pPr>
            <a:lvl6pPr marL="2743200" lvl="5" indent="-330200" rtl="0">
              <a:spcBef>
                <a:spcPts val="0"/>
              </a:spcBef>
              <a:spcAft>
                <a:spcPts val="0"/>
              </a:spcAft>
              <a:buClr>
                <a:schemeClr val="lt2"/>
              </a:buClr>
              <a:buSzPts val="1600"/>
              <a:buChar char="■"/>
              <a:defRPr sz="1600">
                <a:solidFill>
                  <a:schemeClr val="lt2"/>
                </a:solidFill>
              </a:defRPr>
            </a:lvl6pPr>
            <a:lvl7pPr marL="3200400" lvl="6" indent="-330200" rtl="0">
              <a:spcBef>
                <a:spcPts val="0"/>
              </a:spcBef>
              <a:spcAft>
                <a:spcPts val="0"/>
              </a:spcAft>
              <a:buClr>
                <a:schemeClr val="lt2"/>
              </a:buClr>
              <a:buSzPts val="1600"/>
              <a:buChar char="●"/>
              <a:defRPr sz="1600">
                <a:solidFill>
                  <a:schemeClr val="lt2"/>
                </a:solidFill>
              </a:defRPr>
            </a:lvl7pPr>
            <a:lvl8pPr marL="3657600" lvl="7" indent="-330200" rtl="0">
              <a:spcBef>
                <a:spcPts val="0"/>
              </a:spcBef>
              <a:spcAft>
                <a:spcPts val="0"/>
              </a:spcAft>
              <a:buClr>
                <a:schemeClr val="lt2"/>
              </a:buClr>
              <a:buSzPts val="1600"/>
              <a:buChar char="○"/>
              <a:defRPr sz="1600">
                <a:solidFill>
                  <a:schemeClr val="lt2"/>
                </a:solidFill>
              </a:defRPr>
            </a:lvl8pPr>
            <a:lvl9pPr marL="4114800" lvl="8" indent="-330200" rtl="0">
              <a:spcBef>
                <a:spcPts val="0"/>
              </a:spcBef>
              <a:spcAft>
                <a:spcPts val="0"/>
              </a:spcAft>
              <a:buClr>
                <a:schemeClr val="lt2"/>
              </a:buClr>
              <a:buSzPts val="1600"/>
              <a:buChar char="■"/>
              <a:defRPr sz="1600">
                <a:solidFill>
                  <a:schemeClr val="lt2"/>
                </a:solidFill>
              </a:defRPr>
            </a:lvl9pPr>
          </a:lstStyle>
          <a:p>
            <a:endParaRPr/>
          </a:p>
        </p:txBody>
      </p:sp>
      <p:sp>
        <p:nvSpPr>
          <p:cNvPr id="45" name="Google Shape;45;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lt2"/>
                </a:solidFill>
              </a:defRPr>
            </a:lvl1pPr>
            <a:lvl2pPr lvl="1">
              <a:buNone/>
              <a:defRPr sz="1300">
                <a:solidFill>
                  <a:schemeClr val="lt2"/>
                </a:solidFill>
              </a:defRPr>
            </a:lvl2pPr>
            <a:lvl3pPr lvl="2">
              <a:buNone/>
              <a:defRPr sz="1300">
                <a:solidFill>
                  <a:schemeClr val="lt2"/>
                </a:solidFill>
              </a:defRPr>
            </a:lvl3pPr>
            <a:lvl4pPr lvl="3">
              <a:buNone/>
              <a:defRPr sz="1300">
                <a:solidFill>
                  <a:schemeClr val="lt2"/>
                </a:solidFill>
              </a:defRPr>
            </a:lvl4pPr>
            <a:lvl5pPr lvl="4">
              <a:buNone/>
              <a:defRPr sz="1300">
                <a:solidFill>
                  <a:schemeClr val="lt2"/>
                </a:solidFill>
              </a:defRPr>
            </a:lvl5pPr>
            <a:lvl6pPr lvl="5">
              <a:buNone/>
              <a:defRPr sz="1300">
                <a:solidFill>
                  <a:schemeClr val="lt2"/>
                </a:solidFill>
              </a:defRPr>
            </a:lvl6pPr>
            <a:lvl7pPr lvl="6">
              <a:buNone/>
              <a:defRPr sz="1300">
                <a:solidFill>
                  <a:schemeClr val="lt2"/>
                </a:solidFill>
              </a:defRPr>
            </a:lvl7pPr>
            <a:lvl8pPr lvl="7">
              <a:buNone/>
              <a:defRPr sz="1300">
                <a:solidFill>
                  <a:schemeClr val="lt2"/>
                </a:solidFill>
              </a:defRPr>
            </a:lvl8pPr>
            <a:lvl9pPr lvl="8">
              <a:buNone/>
              <a:defRPr sz="13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Montserrat"/>
              <a:buNone/>
              <a:defRPr sz="2800">
                <a:solidFill>
                  <a:schemeClr val="dk2"/>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30200">
              <a:lnSpc>
                <a:spcPct val="115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a:lnSpc>
                <a:spcPct val="115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a:lnSpc>
                <a:spcPct val="115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a:lnSpc>
                <a:spcPct val="115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a:lnSpc>
                <a:spcPct val="115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a:lnSpc>
                <a:spcPct val="115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a:lnSpc>
                <a:spcPct val="115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a:lnSpc>
                <a:spcPct val="115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a:lnSpc>
                <a:spcPct val="115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7" r:id="rId17"/>
    <p:sldLayoutId id="2147483668" r:id="rId18"/>
    <p:sldLayoutId id="2147483669" r:id="rId19"/>
    <p:sldLayoutId id="2147483670" r:id="rId20"/>
    <p:sldLayoutId id="2147483673"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106"/>
        <p:cNvGrpSpPr/>
        <p:nvPr/>
      </p:nvGrpSpPr>
      <p:grpSpPr>
        <a:xfrm>
          <a:off x="0" y="0"/>
          <a:ext cx="0" cy="0"/>
          <a:chOff x="0" y="0"/>
          <a:chExt cx="0" cy="0"/>
        </a:xfrm>
      </p:grpSpPr>
      <p:sp>
        <p:nvSpPr>
          <p:cNvPr id="107" name="Google Shape;107;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Montserrat"/>
              <a:buNone/>
              <a:defRPr sz="2800">
                <a:solidFill>
                  <a:schemeClr val="dk2"/>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108" name="Google Shape;108;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30200">
              <a:lnSpc>
                <a:spcPct val="115000"/>
              </a:lnSpc>
              <a:spcBef>
                <a:spcPts val="0"/>
              </a:spcBef>
              <a:spcAft>
                <a:spcPts val="0"/>
              </a:spcAft>
              <a:buClr>
                <a:schemeClr val="dk1"/>
              </a:buClr>
              <a:buSzPts val="1600"/>
              <a:buFont typeface="Montserrat Medium"/>
              <a:buChar char="●"/>
              <a:defRPr sz="1600">
                <a:solidFill>
                  <a:schemeClr val="dk1"/>
                </a:solidFill>
                <a:latin typeface="Montserrat Medium"/>
                <a:ea typeface="Montserrat Medium"/>
                <a:cs typeface="Montserrat Medium"/>
                <a:sym typeface="Montserrat Medium"/>
              </a:defRPr>
            </a:lvl1pPr>
            <a:lvl2pPr marL="914400" lvl="1" indent="-330200">
              <a:lnSpc>
                <a:spcPct val="115000"/>
              </a:lnSpc>
              <a:spcBef>
                <a:spcPts val="0"/>
              </a:spcBef>
              <a:spcAft>
                <a:spcPts val="0"/>
              </a:spcAft>
              <a:buClr>
                <a:schemeClr val="dk1"/>
              </a:buClr>
              <a:buSzPts val="1600"/>
              <a:buFont typeface="Montserrat Medium"/>
              <a:buChar char="○"/>
              <a:defRPr sz="1600">
                <a:solidFill>
                  <a:schemeClr val="dk1"/>
                </a:solidFill>
                <a:latin typeface="Montserrat Medium"/>
                <a:ea typeface="Montserrat Medium"/>
                <a:cs typeface="Montserrat Medium"/>
                <a:sym typeface="Montserrat Medium"/>
              </a:defRPr>
            </a:lvl2pPr>
            <a:lvl3pPr marL="1371600" lvl="2" indent="-330200">
              <a:lnSpc>
                <a:spcPct val="115000"/>
              </a:lnSpc>
              <a:spcBef>
                <a:spcPts val="0"/>
              </a:spcBef>
              <a:spcAft>
                <a:spcPts val="0"/>
              </a:spcAft>
              <a:buClr>
                <a:schemeClr val="dk1"/>
              </a:buClr>
              <a:buSzPts val="1600"/>
              <a:buFont typeface="Montserrat Medium"/>
              <a:buChar char="■"/>
              <a:defRPr sz="1600">
                <a:solidFill>
                  <a:schemeClr val="dk1"/>
                </a:solidFill>
                <a:latin typeface="Montserrat Medium"/>
                <a:ea typeface="Montserrat Medium"/>
                <a:cs typeface="Montserrat Medium"/>
                <a:sym typeface="Montserrat Medium"/>
              </a:defRPr>
            </a:lvl3pPr>
            <a:lvl4pPr marL="1828800" lvl="3" indent="-330200">
              <a:lnSpc>
                <a:spcPct val="115000"/>
              </a:lnSpc>
              <a:spcBef>
                <a:spcPts val="0"/>
              </a:spcBef>
              <a:spcAft>
                <a:spcPts val="0"/>
              </a:spcAft>
              <a:buClr>
                <a:schemeClr val="dk1"/>
              </a:buClr>
              <a:buSzPts val="1600"/>
              <a:buFont typeface="Montserrat Medium"/>
              <a:buChar char="●"/>
              <a:defRPr sz="1600">
                <a:solidFill>
                  <a:schemeClr val="dk1"/>
                </a:solidFill>
                <a:latin typeface="Montserrat Medium"/>
                <a:ea typeface="Montserrat Medium"/>
                <a:cs typeface="Montserrat Medium"/>
                <a:sym typeface="Montserrat Medium"/>
              </a:defRPr>
            </a:lvl4pPr>
            <a:lvl5pPr marL="2286000" lvl="4" indent="-330200">
              <a:lnSpc>
                <a:spcPct val="115000"/>
              </a:lnSpc>
              <a:spcBef>
                <a:spcPts val="0"/>
              </a:spcBef>
              <a:spcAft>
                <a:spcPts val="0"/>
              </a:spcAft>
              <a:buClr>
                <a:schemeClr val="dk1"/>
              </a:buClr>
              <a:buSzPts val="1600"/>
              <a:buFont typeface="Montserrat Medium"/>
              <a:buChar char="○"/>
              <a:defRPr sz="1600">
                <a:solidFill>
                  <a:schemeClr val="dk1"/>
                </a:solidFill>
                <a:latin typeface="Montserrat Medium"/>
                <a:ea typeface="Montserrat Medium"/>
                <a:cs typeface="Montserrat Medium"/>
                <a:sym typeface="Montserrat Medium"/>
              </a:defRPr>
            </a:lvl5pPr>
            <a:lvl6pPr marL="2743200" lvl="5" indent="-330200">
              <a:lnSpc>
                <a:spcPct val="115000"/>
              </a:lnSpc>
              <a:spcBef>
                <a:spcPts val="0"/>
              </a:spcBef>
              <a:spcAft>
                <a:spcPts val="0"/>
              </a:spcAft>
              <a:buClr>
                <a:schemeClr val="dk1"/>
              </a:buClr>
              <a:buSzPts val="1600"/>
              <a:buFont typeface="Montserrat Medium"/>
              <a:buChar char="■"/>
              <a:defRPr sz="1600">
                <a:solidFill>
                  <a:schemeClr val="dk1"/>
                </a:solidFill>
                <a:latin typeface="Montserrat Medium"/>
                <a:ea typeface="Montserrat Medium"/>
                <a:cs typeface="Montserrat Medium"/>
                <a:sym typeface="Montserrat Medium"/>
              </a:defRPr>
            </a:lvl6pPr>
            <a:lvl7pPr marL="3200400" lvl="6" indent="-330200">
              <a:lnSpc>
                <a:spcPct val="115000"/>
              </a:lnSpc>
              <a:spcBef>
                <a:spcPts val="0"/>
              </a:spcBef>
              <a:spcAft>
                <a:spcPts val="0"/>
              </a:spcAft>
              <a:buClr>
                <a:schemeClr val="dk1"/>
              </a:buClr>
              <a:buSzPts val="1600"/>
              <a:buFont typeface="Montserrat Medium"/>
              <a:buChar char="●"/>
              <a:defRPr sz="1600">
                <a:solidFill>
                  <a:schemeClr val="dk1"/>
                </a:solidFill>
                <a:latin typeface="Montserrat Medium"/>
                <a:ea typeface="Montserrat Medium"/>
                <a:cs typeface="Montserrat Medium"/>
                <a:sym typeface="Montserrat Medium"/>
              </a:defRPr>
            </a:lvl7pPr>
            <a:lvl8pPr marL="3657600" lvl="7" indent="-330200">
              <a:lnSpc>
                <a:spcPct val="115000"/>
              </a:lnSpc>
              <a:spcBef>
                <a:spcPts val="0"/>
              </a:spcBef>
              <a:spcAft>
                <a:spcPts val="0"/>
              </a:spcAft>
              <a:buClr>
                <a:schemeClr val="dk1"/>
              </a:buClr>
              <a:buSzPts val="1600"/>
              <a:buFont typeface="Montserrat Medium"/>
              <a:buChar char="○"/>
              <a:defRPr sz="1600">
                <a:solidFill>
                  <a:schemeClr val="dk1"/>
                </a:solidFill>
                <a:latin typeface="Montserrat Medium"/>
                <a:ea typeface="Montserrat Medium"/>
                <a:cs typeface="Montserrat Medium"/>
                <a:sym typeface="Montserrat Medium"/>
              </a:defRPr>
            </a:lvl8pPr>
            <a:lvl9pPr marL="4114800" lvl="8" indent="-330200">
              <a:lnSpc>
                <a:spcPct val="115000"/>
              </a:lnSpc>
              <a:spcBef>
                <a:spcPts val="0"/>
              </a:spcBef>
              <a:spcAft>
                <a:spcPts val="0"/>
              </a:spcAft>
              <a:buClr>
                <a:schemeClr val="dk1"/>
              </a:buClr>
              <a:buSzPts val="1600"/>
              <a:buFont typeface="Montserrat Medium"/>
              <a:buChar char="■"/>
              <a:defRPr sz="1600">
                <a:solidFill>
                  <a:schemeClr val="dk1"/>
                </a:solidFill>
                <a:latin typeface="Montserrat Medium"/>
                <a:ea typeface="Montserrat Medium"/>
                <a:cs typeface="Montserrat Medium"/>
                <a:sym typeface="Montserrat Medium"/>
              </a:defRPr>
            </a:lvl9pPr>
          </a:lstStyle>
          <a:p>
            <a:endParaRPr/>
          </a:p>
        </p:txBody>
      </p:sp>
      <p:sp>
        <p:nvSpPr>
          <p:cNvPr id="109" name="Google Shape;109;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43.jp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55.jpg"/><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59.jp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g"/></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hyperlink" Target="https://aging-and-disability.org/en/grieving" TargetMode="External"/><Relationship Id="rId7" Type="http://schemas.openxmlformats.org/officeDocument/2006/relationships/hyperlink" Target="http://www.dougy.org/"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hyperlink" Target="https://www.compassionatefriends.org/" TargetMode="External"/><Relationship Id="rId5" Type="http://schemas.openxmlformats.org/officeDocument/2006/relationships/hyperlink" Target="https://aging-and-disability.org/documents/grief_manual_en-final_2013_lo-res.pdf" TargetMode="External"/><Relationship Id="rId4" Type="http://schemas.openxmlformats.org/officeDocument/2006/relationships/hyperlink" Target="https://aging-and-disability.org/documents/grief_backgrounder_en_final_2013.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43.jpg"/><Relationship Id="rId4" Type="http://schemas.openxmlformats.org/officeDocument/2006/relationships/image" Target="../media/image48.jpg"/></Relationships>
</file>

<file path=ppt/slides/_rels/slide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43.jpg"/></Relationships>
</file>

<file path=ppt/slides/_rels/slide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43.jpg"/></Relationships>
</file>

<file path=ppt/slides/_rels/slide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5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68"/>
          <p:cNvSpPr txBox="1">
            <a:spLocks noGrp="1"/>
          </p:cNvSpPr>
          <p:nvPr>
            <p:ph type="ctrTitle"/>
          </p:nvPr>
        </p:nvSpPr>
        <p:spPr>
          <a:xfrm>
            <a:off x="1993800" y="3189500"/>
            <a:ext cx="5156400" cy="801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Stacy Rosenthal, RJE</a:t>
            </a:r>
            <a:br>
              <a:rPr lang="en" dirty="0"/>
            </a:br>
            <a:r>
              <a:rPr lang="en" dirty="0"/>
              <a:t>Cohort 2 – May 2025</a:t>
            </a:r>
            <a:br>
              <a:rPr lang="en" dirty="0"/>
            </a:b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5D9FD0-0194-9DA3-43B5-4F9ADD25A11A}"/>
              </a:ext>
            </a:extLst>
          </p:cNvPr>
          <p:cNvSpPr>
            <a:spLocks noGrp="1"/>
          </p:cNvSpPr>
          <p:nvPr>
            <p:ph type="title"/>
          </p:nvPr>
        </p:nvSpPr>
        <p:spPr/>
        <p:txBody>
          <a:bodyPr>
            <a:normAutofit fontScale="90000"/>
          </a:bodyPr>
          <a:lstStyle/>
          <a:p>
            <a:r>
              <a:rPr lang="en-US" b="1" dirty="0">
                <a:solidFill>
                  <a:schemeClr val="tx2">
                    <a:lumMod val="75000"/>
                  </a:schemeClr>
                </a:solidFill>
              </a:rPr>
              <a:t>Initial questions and learning outcomes</a:t>
            </a:r>
          </a:p>
        </p:txBody>
      </p:sp>
      <p:sp>
        <p:nvSpPr>
          <p:cNvPr id="6" name="Text Placeholder 5">
            <a:extLst>
              <a:ext uri="{FF2B5EF4-FFF2-40B4-BE49-F238E27FC236}">
                <a16:creationId xmlns:a16="http://schemas.microsoft.com/office/drawing/2014/main" id="{64F39898-FAE0-CC5D-EFC8-D719664FE920}"/>
              </a:ext>
            </a:extLst>
          </p:cNvPr>
          <p:cNvSpPr>
            <a:spLocks noGrp="1"/>
          </p:cNvSpPr>
          <p:nvPr>
            <p:ph type="body" idx="1"/>
          </p:nvPr>
        </p:nvSpPr>
        <p:spPr>
          <a:xfrm>
            <a:off x="779490" y="959370"/>
            <a:ext cx="7555042" cy="3263955"/>
          </a:xfrm>
        </p:spPr>
        <p:txBody>
          <a:bodyPr>
            <a:normAutofit fontScale="92500" lnSpcReduction="20000"/>
          </a:bodyPr>
          <a:lstStyle/>
          <a:p>
            <a:r>
              <a:rPr lang="en-US" sz="1550" dirty="0">
                <a:latin typeface="Montserrat Medium" panose="00000600000000000000" pitchFamily="2" charset="0"/>
              </a:rPr>
              <a:t>We started by asking,</a:t>
            </a:r>
          </a:p>
          <a:p>
            <a:pPr lvl="1"/>
            <a:r>
              <a:rPr lang="en-US" sz="1550" dirty="0">
                <a:latin typeface="Montserrat Medium" panose="00000600000000000000" pitchFamily="2" charset="0"/>
              </a:rPr>
              <a:t>What are the needs we are trying to address?</a:t>
            </a:r>
          </a:p>
          <a:p>
            <a:pPr lvl="1"/>
            <a:r>
              <a:rPr lang="en-US" sz="1550" dirty="0">
                <a:latin typeface="Montserrat Medium" panose="00000600000000000000" pitchFamily="2" charset="0"/>
              </a:rPr>
              <a:t>How do we ensure that what we are designing is focused, intentional and impactful for our members?</a:t>
            </a:r>
          </a:p>
          <a:p>
            <a:pPr marL="584200" lvl="1" indent="0">
              <a:buNone/>
            </a:pPr>
            <a:endParaRPr lang="en-US" sz="1550" dirty="0">
              <a:latin typeface="Montserrat Medium" panose="00000600000000000000" pitchFamily="2" charset="0"/>
            </a:endParaRPr>
          </a:p>
          <a:p>
            <a:r>
              <a:rPr lang="en-US" sz="1550" dirty="0">
                <a:latin typeface="Montserrat Medium" panose="00000600000000000000" pitchFamily="2" charset="0"/>
              </a:rPr>
              <a:t>We considered who our learners were, their developmental stage and their prior knowledge.</a:t>
            </a:r>
          </a:p>
          <a:p>
            <a:endParaRPr lang="en-US" sz="1550" dirty="0">
              <a:latin typeface="Montserrat Medium" panose="00000600000000000000" pitchFamily="2" charset="0"/>
            </a:endParaRPr>
          </a:p>
          <a:p>
            <a:r>
              <a:rPr lang="en-US" sz="1550" dirty="0">
                <a:latin typeface="Montserrat Medium" panose="00000600000000000000" pitchFamily="2" charset="0"/>
              </a:rPr>
              <a:t>We designed specific, observable outcomes for our participants.</a:t>
            </a:r>
          </a:p>
          <a:p>
            <a:endParaRPr lang="en-US" sz="1550" dirty="0">
              <a:latin typeface="Montserrat Medium" panose="00000600000000000000" pitchFamily="2" charset="0"/>
            </a:endParaRPr>
          </a:p>
          <a:p>
            <a:r>
              <a:rPr lang="en-US" sz="1550" dirty="0">
                <a:latin typeface="Montserrat Medium" panose="00000600000000000000" pitchFamily="2" charset="0"/>
              </a:rPr>
              <a:t>From this, we designed activities to give our learners the opportunity to reach these outcomes.</a:t>
            </a:r>
          </a:p>
          <a:p>
            <a:endParaRPr lang="en-US" sz="1550" dirty="0">
              <a:latin typeface="Montserrat Medium" panose="00000600000000000000" pitchFamily="2" charset="0"/>
            </a:endParaRPr>
          </a:p>
          <a:p>
            <a:pPr marL="127000" indent="0">
              <a:buNone/>
            </a:pPr>
            <a:r>
              <a:rPr lang="en-US" sz="1550" dirty="0">
                <a:latin typeface="Montserrat Medium" panose="00000600000000000000" pitchFamily="2" charset="0"/>
              </a:rPr>
              <a:t>The following slides detail our Learning Goals . . .</a:t>
            </a:r>
          </a:p>
          <a:p>
            <a:pPr marL="127000" indent="0">
              <a:buNone/>
            </a:pPr>
            <a:endParaRPr lang="en-US" sz="1550" dirty="0"/>
          </a:p>
          <a:p>
            <a:endParaRPr lang="en-US" dirty="0"/>
          </a:p>
          <a:p>
            <a:endParaRPr lang="en-US" dirty="0"/>
          </a:p>
        </p:txBody>
      </p:sp>
      <p:sp>
        <p:nvSpPr>
          <p:cNvPr id="4" name="Slide Number Placeholder 3">
            <a:extLst>
              <a:ext uri="{FF2B5EF4-FFF2-40B4-BE49-F238E27FC236}">
                <a16:creationId xmlns:a16="http://schemas.microsoft.com/office/drawing/2014/main" id="{CB7D65E1-EBF7-69D9-134E-0A86E70D96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7" name="Picture 6" descr="A blue and white logo">
            <a:extLst>
              <a:ext uri="{FF2B5EF4-FFF2-40B4-BE49-F238E27FC236}">
                <a16:creationId xmlns:a16="http://schemas.microsoft.com/office/drawing/2014/main" id="{453FF20E-5289-1B43-C067-E5BEE3BFD823}"/>
              </a:ext>
            </a:extLst>
          </p:cNvPr>
          <p:cNvPicPr>
            <a:picLocks noChangeAspect="1"/>
          </p:cNvPicPr>
          <p:nvPr/>
        </p:nvPicPr>
        <p:blipFill>
          <a:blip r:embed="rId3"/>
          <a:stretch>
            <a:fillRect/>
          </a:stretch>
        </p:blipFill>
        <p:spPr>
          <a:xfrm>
            <a:off x="6874439" y="4283942"/>
            <a:ext cx="1956695" cy="632506"/>
          </a:xfrm>
          <a:prstGeom prst="rect">
            <a:avLst/>
          </a:prstGeom>
        </p:spPr>
      </p:pic>
    </p:spTree>
    <p:extLst>
      <p:ext uri="{BB962C8B-B14F-4D97-AF65-F5344CB8AC3E}">
        <p14:creationId xmlns:p14="http://schemas.microsoft.com/office/powerpoint/2010/main" val="1814587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82"/>
          <p:cNvSpPr txBox="1"/>
          <p:nvPr/>
        </p:nvSpPr>
        <p:spPr>
          <a:xfrm>
            <a:off x="498764" y="211075"/>
            <a:ext cx="3119711" cy="58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solidFill>
                  <a:schemeClr val="accent3"/>
                </a:solidFill>
                <a:latin typeface="Montserrat SemiBold"/>
                <a:ea typeface="Montserrat SemiBold"/>
                <a:cs typeface="Montserrat SemiBold"/>
                <a:sym typeface="Montserrat SemiBold"/>
              </a:rPr>
              <a:t>Learning Goals</a:t>
            </a:r>
            <a:endParaRPr sz="2400" b="1" dirty="0">
              <a:solidFill>
                <a:schemeClr val="accent3"/>
              </a:solidFill>
              <a:latin typeface="Montserrat SemiBold"/>
              <a:ea typeface="Montserrat SemiBold"/>
              <a:cs typeface="Montserrat SemiBold"/>
              <a:sym typeface="Montserrat SemiBold"/>
            </a:endParaRPr>
          </a:p>
        </p:txBody>
      </p:sp>
      <p:sp>
        <p:nvSpPr>
          <p:cNvPr id="348" name="Google Shape;348;p82"/>
          <p:cNvSpPr txBox="1">
            <a:spLocks noGrp="1"/>
          </p:cNvSpPr>
          <p:nvPr>
            <p:ph type="sldNum" idx="12"/>
          </p:nvPr>
        </p:nvSpPr>
        <p:spPr>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a:t>
            </a:fld>
            <a:endParaRPr/>
          </a:p>
        </p:txBody>
      </p:sp>
      <p:sp>
        <p:nvSpPr>
          <p:cNvPr id="4" name="TextBox 3">
            <a:extLst>
              <a:ext uri="{FF2B5EF4-FFF2-40B4-BE49-F238E27FC236}">
                <a16:creationId xmlns:a16="http://schemas.microsoft.com/office/drawing/2014/main" id="{CD61F881-AB61-B2DD-CF57-7CD2ACE11898}"/>
              </a:ext>
            </a:extLst>
          </p:cNvPr>
          <p:cNvSpPr txBox="1"/>
          <p:nvPr/>
        </p:nvSpPr>
        <p:spPr>
          <a:xfrm>
            <a:off x="884420" y="1356610"/>
            <a:ext cx="6483246" cy="3262432"/>
          </a:xfrm>
          <a:prstGeom prst="rect">
            <a:avLst/>
          </a:prstGeom>
          <a:noFill/>
        </p:spPr>
        <p:txBody>
          <a:bodyPr wrap="square" rtlCol="0">
            <a:spAutoFit/>
          </a:bodyPr>
          <a:lstStyle/>
          <a:p>
            <a:r>
              <a:rPr lang="en-US" sz="1900" b="1" dirty="0">
                <a:solidFill>
                  <a:schemeClr val="accent4"/>
                </a:solidFill>
              </a:rPr>
              <a:t>1. Understanding Death:</a:t>
            </a:r>
          </a:p>
          <a:p>
            <a:pPr marL="342900" indent="-342900">
              <a:buAutoNum type="arabicPeriod"/>
            </a:pPr>
            <a:endParaRPr lang="en-US" sz="1900" b="1" dirty="0">
              <a:solidFill>
                <a:schemeClr val="accent4"/>
              </a:solidFill>
            </a:endParaRPr>
          </a:p>
          <a:p>
            <a:r>
              <a:rPr lang="en-US" sz="1900" dirty="0">
                <a:solidFill>
                  <a:schemeClr val="accent4"/>
                </a:solidFill>
              </a:rPr>
              <a:t>Participants will understand that death means the body stops working and that the person is not coming back</a:t>
            </a:r>
          </a:p>
          <a:p>
            <a:endParaRPr lang="en-US" sz="1900" dirty="0">
              <a:solidFill>
                <a:schemeClr val="accent4"/>
              </a:solidFill>
            </a:endParaRPr>
          </a:p>
          <a:p>
            <a:r>
              <a:rPr lang="en-US" sz="1900" dirty="0">
                <a:solidFill>
                  <a:schemeClr val="accent4"/>
                </a:solidFill>
              </a:rPr>
              <a:t>Participants will be able to name ways people may die (Give examples such as: old age, illness, accidents) using simple language</a:t>
            </a:r>
          </a:p>
          <a:p>
            <a:pPr marL="342900" indent="-342900">
              <a:buAutoNum type="arabicPeriod"/>
            </a:pPr>
            <a:endParaRPr lang="en-US" sz="1800" dirty="0">
              <a:solidFill>
                <a:schemeClr val="accent4"/>
              </a:solidFill>
            </a:endParaRPr>
          </a:p>
          <a:p>
            <a:endParaRPr lang="en-US" sz="1800" dirty="0">
              <a:solidFill>
                <a:schemeClr val="accent4"/>
              </a:solidFill>
            </a:endParaRPr>
          </a:p>
          <a:p>
            <a:pPr marL="342900" indent="-342900">
              <a:buAutoNum type="arabicPeriod"/>
            </a:pPr>
            <a:endParaRPr lang="en-US" sz="1800" b="1" dirty="0">
              <a:solidFill>
                <a:schemeClr val="accent4"/>
              </a:solidFill>
            </a:endParaRPr>
          </a:p>
        </p:txBody>
      </p:sp>
      <p:pic>
        <p:nvPicPr>
          <p:cNvPr id="5" name="Picture 4" descr="A blue and white logo">
            <a:extLst>
              <a:ext uri="{FF2B5EF4-FFF2-40B4-BE49-F238E27FC236}">
                <a16:creationId xmlns:a16="http://schemas.microsoft.com/office/drawing/2014/main" id="{22418908-7FAA-2DB1-B3FA-2A50636C600D}"/>
              </a:ext>
            </a:extLst>
          </p:cNvPr>
          <p:cNvPicPr>
            <a:picLocks noChangeAspect="1"/>
          </p:cNvPicPr>
          <p:nvPr/>
        </p:nvPicPr>
        <p:blipFill>
          <a:blip r:embed="rId3"/>
          <a:stretch>
            <a:fillRect/>
          </a:stretch>
        </p:blipFill>
        <p:spPr>
          <a:xfrm>
            <a:off x="6775554" y="4267919"/>
            <a:ext cx="1866276" cy="60327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4">
          <a:extLst>
            <a:ext uri="{FF2B5EF4-FFF2-40B4-BE49-F238E27FC236}">
              <a16:creationId xmlns:a16="http://schemas.microsoft.com/office/drawing/2014/main" id="{98FC7523-73EC-00B4-15BA-B48A43869A00}"/>
            </a:ext>
          </a:extLst>
        </p:cNvPr>
        <p:cNvGrpSpPr/>
        <p:nvPr/>
      </p:nvGrpSpPr>
      <p:grpSpPr>
        <a:xfrm>
          <a:off x="0" y="0"/>
          <a:ext cx="0" cy="0"/>
          <a:chOff x="0" y="0"/>
          <a:chExt cx="0" cy="0"/>
        </a:xfrm>
      </p:grpSpPr>
      <p:sp>
        <p:nvSpPr>
          <p:cNvPr id="345" name="Google Shape;345;p82">
            <a:extLst>
              <a:ext uri="{FF2B5EF4-FFF2-40B4-BE49-F238E27FC236}">
                <a16:creationId xmlns:a16="http://schemas.microsoft.com/office/drawing/2014/main" id="{66387F6A-2C79-67EE-BF9F-0D01006049E9}"/>
              </a:ext>
            </a:extLst>
          </p:cNvPr>
          <p:cNvSpPr txBox="1"/>
          <p:nvPr/>
        </p:nvSpPr>
        <p:spPr>
          <a:xfrm>
            <a:off x="374756" y="322289"/>
            <a:ext cx="4348384" cy="472286"/>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dirty="0">
                <a:solidFill>
                  <a:schemeClr val="accent3"/>
                </a:solidFill>
                <a:latin typeface="Montserrat SemiBold"/>
                <a:ea typeface="Montserrat SemiBold"/>
                <a:cs typeface="Montserrat SemiBold"/>
                <a:sym typeface="Montserrat SemiBold"/>
              </a:rPr>
              <a:t>Activity #1 – We Remember</a:t>
            </a:r>
            <a:endParaRPr sz="2300" dirty="0">
              <a:solidFill>
                <a:schemeClr val="accent3"/>
              </a:solidFill>
              <a:latin typeface="Montserrat SemiBold"/>
              <a:ea typeface="Montserrat SemiBold"/>
              <a:cs typeface="Montserrat SemiBold"/>
              <a:sym typeface="Montserrat SemiBold"/>
            </a:endParaRPr>
          </a:p>
        </p:txBody>
      </p:sp>
      <p:sp>
        <p:nvSpPr>
          <p:cNvPr id="348" name="Google Shape;348;p82">
            <a:extLst>
              <a:ext uri="{FF2B5EF4-FFF2-40B4-BE49-F238E27FC236}">
                <a16:creationId xmlns:a16="http://schemas.microsoft.com/office/drawing/2014/main" id="{997A70AC-F70E-4601-5FF7-57DB1DBA759F}"/>
              </a:ext>
            </a:extLst>
          </p:cNvPr>
          <p:cNvSpPr txBox="1">
            <a:spLocks noGrp="1"/>
          </p:cNvSpPr>
          <p:nvPr>
            <p:ph type="sldNum" idx="12"/>
          </p:nvPr>
        </p:nvSpPr>
        <p:spPr>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a:t>
            </a:fld>
            <a:endParaRPr/>
          </a:p>
        </p:txBody>
      </p:sp>
      <p:pic>
        <p:nvPicPr>
          <p:cNvPr id="5" name="Picture 4" descr="A group of people sitting around a table with cards">
            <a:extLst>
              <a:ext uri="{FF2B5EF4-FFF2-40B4-BE49-F238E27FC236}">
                <a16:creationId xmlns:a16="http://schemas.microsoft.com/office/drawing/2014/main" id="{2D1371F8-E0D9-9D41-41E0-C46BDD8365E7}"/>
              </a:ext>
            </a:extLst>
          </p:cNvPr>
          <p:cNvPicPr>
            <a:picLocks noChangeAspect="1"/>
          </p:cNvPicPr>
          <p:nvPr/>
        </p:nvPicPr>
        <p:blipFill>
          <a:blip r:embed="rId3"/>
          <a:stretch>
            <a:fillRect/>
          </a:stretch>
        </p:blipFill>
        <p:spPr>
          <a:xfrm rot="5400000">
            <a:off x="5054839" y="1135449"/>
            <a:ext cx="3633842" cy="2725382"/>
          </a:xfrm>
          <a:prstGeom prst="rect">
            <a:avLst/>
          </a:prstGeom>
        </p:spPr>
      </p:pic>
      <p:pic>
        <p:nvPicPr>
          <p:cNvPr id="6" name="Picture 5" descr="A blue and white logo">
            <a:extLst>
              <a:ext uri="{FF2B5EF4-FFF2-40B4-BE49-F238E27FC236}">
                <a16:creationId xmlns:a16="http://schemas.microsoft.com/office/drawing/2014/main" id="{3B700EF2-C45A-9665-2078-69B7405423D0}"/>
              </a:ext>
            </a:extLst>
          </p:cNvPr>
          <p:cNvPicPr>
            <a:picLocks noChangeAspect="1"/>
          </p:cNvPicPr>
          <p:nvPr/>
        </p:nvPicPr>
        <p:blipFill>
          <a:blip r:embed="rId4"/>
          <a:stretch>
            <a:fillRect/>
          </a:stretch>
        </p:blipFill>
        <p:spPr>
          <a:xfrm>
            <a:off x="2848131" y="4303395"/>
            <a:ext cx="1866276" cy="603279"/>
          </a:xfrm>
          <a:prstGeom prst="rect">
            <a:avLst/>
          </a:prstGeom>
        </p:spPr>
      </p:pic>
      <p:sp>
        <p:nvSpPr>
          <p:cNvPr id="8" name="TextBox 7">
            <a:extLst>
              <a:ext uri="{FF2B5EF4-FFF2-40B4-BE49-F238E27FC236}">
                <a16:creationId xmlns:a16="http://schemas.microsoft.com/office/drawing/2014/main" id="{0BEADE02-371F-338C-96F4-2EB0E0452966}"/>
              </a:ext>
            </a:extLst>
          </p:cNvPr>
          <p:cNvSpPr txBox="1"/>
          <p:nvPr/>
        </p:nvSpPr>
        <p:spPr>
          <a:xfrm>
            <a:off x="374755" y="861935"/>
            <a:ext cx="4339652" cy="3970318"/>
          </a:xfrm>
          <a:prstGeom prst="rect">
            <a:avLst/>
          </a:prstGeom>
          <a:noFill/>
        </p:spPr>
        <p:txBody>
          <a:bodyPr wrap="square">
            <a:spAutoFit/>
          </a:bodyPr>
          <a:lstStyle/>
          <a:p>
            <a:r>
              <a:rPr lang="en-US" sz="1400" dirty="0">
                <a:solidFill>
                  <a:schemeClr val="accent4"/>
                </a:solidFill>
              </a:rPr>
              <a:t>With a typical population, this activity might be done by setting up chairs in a circle. For many of our members, who are neurodiverse, it’s more comfortable to have them at the table, where they are together, but not having to make eye contact.</a:t>
            </a:r>
          </a:p>
          <a:p>
            <a:endParaRPr lang="en-US" dirty="0">
              <a:solidFill>
                <a:schemeClr val="accent4"/>
              </a:solidFill>
            </a:endParaRPr>
          </a:p>
          <a:p>
            <a:r>
              <a:rPr lang="en-US" dirty="0">
                <a:solidFill>
                  <a:schemeClr val="accent4"/>
                </a:solidFill>
              </a:rPr>
              <a:t>1. Talk about death: What does it mean when someone has died? Use simple language. Their bodies stop working. They are not coming back.</a:t>
            </a:r>
          </a:p>
          <a:p>
            <a:endParaRPr lang="en-US" dirty="0">
              <a:solidFill>
                <a:schemeClr val="accent4"/>
              </a:solidFill>
            </a:endParaRPr>
          </a:p>
          <a:p>
            <a:r>
              <a:rPr lang="en-US" dirty="0">
                <a:solidFill>
                  <a:schemeClr val="accent4"/>
                </a:solidFill>
              </a:rPr>
              <a:t>2. How do people die? (Illness, accidents, their hearts stop working, old age) </a:t>
            </a:r>
          </a:p>
          <a:p>
            <a:endParaRPr lang="en-US" dirty="0">
              <a:solidFill>
                <a:schemeClr val="accent4"/>
              </a:solidFill>
            </a:endParaRPr>
          </a:p>
          <a:p>
            <a:r>
              <a:rPr lang="en-US" dirty="0">
                <a:solidFill>
                  <a:schemeClr val="accent4"/>
                </a:solidFill>
              </a:rPr>
              <a:t>3. Talk about loved ones and friends who have died. Write or draw what you will remember about them.</a:t>
            </a:r>
          </a:p>
          <a:p>
            <a:endParaRPr lang="en-US" dirty="0">
              <a:solidFill>
                <a:schemeClr val="accent4"/>
              </a:solidFill>
            </a:endParaRPr>
          </a:p>
          <a:p>
            <a:pPr marL="342900" indent="-342900">
              <a:buAutoNum type="arabicPeriod"/>
            </a:pPr>
            <a:endParaRPr lang="en-US" dirty="0">
              <a:solidFill>
                <a:schemeClr val="accent4"/>
              </a:solidFill>
            </a:endParaRPr>
          </a:p>
          <a:p>
            <a:pPr marL="342900" indent="-342900">
              <a:buAutoNum type="arabicPeriod"/>
            </a:pPr>
            <a:endParaRPr lang="en-US" sz="1400" dirty="0">
              <a:solidFill>
                <a:schemeClr val="accent4"/>
              </a:solidFill>
            </a:endParaRPr>
          </a:p>
        </p:txBody>
      </p:sp>
    </p:spTree>
    <p:extLst>
      <p:ext uri="{BB962C8B-B14F-4D97-AF65-F5344CB8AC3E}">
        <p14:creationId xmlns:p14="http://schemas.microsoft.com/office/powerpoint/2010/main" val="1466365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4">
          <a:extLst>
            <a:ext uri="{FF2B5EF4-FFF2-40B4-BE49-F238E27FC236}">
              <a16:creationId xmlns:a16="http://schemas.microsoft.com/office/drawing/2014/main" id="{801836D1-9E66-D8FA-A5EE-A9DBEC5B048F}"/>
            </a:ext>
          </a:extLst>
        </p:cNvPr>
        <p:cNvGrpSpPr/>
        <p:nvPr/>
      </p:nvGrpSpPr>
      <p:grpSpPr>
        <a:xfrm>
          <a:off x="0" y="0"/>
          <a:ext cx="0" cy="0"/>
          <a:chOff x="0" y="0"/>
          <a:chExt cx="0" cy="0"/>
        </a:xfrm>
      </p:grpSpPr>
      <p:sp>
        <p:nvSpPr>
          <p:cNvPr id="345" name="Google Shape;345;p82">
            <a:extLst>
              <a:ext uri="{FF2B5EF4-FFF2-40B4-BE49-F238E27FC236}">
                <a16:creationId xmlns:a16="http://schemas.microsoft.com/office/drawing/2014/main" id="{0F7697ED-F885-372E-433A-54EE922966CB}"/>
              </a:ext>
            </a:extLst>
          </p:cNvPr>
          <p:cNvSpPr txBox="1"/>
          <p:nvPr/>
        </p:nvSpPr>
        <p:spPr>
          <a:xfrm>
            <a:off x="498764" y="211075"/>
            <a:ext cx="3119711" cy="58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solidFill>
                  <a:schemeClr val="accent3"/>
                </a:solidFill>
                <a:latin typeface="Montserrat SemiBold"/>
                <a:ea typeface="Montserrat SemiBold"/>
                <a:cs typeface="Montserrat SemiBold"/>
                <a:sym typeface="Montserrat SemiBold"/>
              </a:rPr>
              <a:t>Learning Goals</a:t>
            </a:r>
            <a:endParaRPr sz="2400" b="1" dirty="0">
              <a:solidFill>
                <a:schemeClr val="accent3"/>
              </a:solidFill>
              <a:latin typeface="Montserrat SemiBold"/>
              <a:ea typeface="Montserrat SemiBold"/>
              <a:cs typeface="Montserrat SemiBold"/>
              <a:sym typeface="Montserrat SemiBold"/>
            </a:endParaRPr>
          </a:p>
        </p:txBody>
      </p:sp>
      <p:sp>
        <p:nvSpPr>
          <p:cNvPr id="348" name="Google Shape;348;p82">
            <a:extLst>
              <a:ext uri="{FF2B5EF4-FFF2-40B4-BE49-F238E27FC236}">
                <a16:creationId xmlns:a16="http://schemas.microsoft.com/office/drawing/2014/main" id="{2FF57871-7D97-034C-DB53-53AA0492E4D2}"/>
              </a:ext>
            </a:extLst>
          </p:cNvPr>
          <p:cNvSpPr txBox="1">
            <a:spLocks noGrp="1"/>
          </p:cNvSpPr>
          <p:nvPr>
            <p:ph type="sldNum" idx="12"/>
          </p:nvPr>
        </p:nvSpPr>
        <p:spPr>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a:t>
            </a:fld>
            <a:endParaRPr/>
          </a:p>
        </p:txBody>
      </p:sp>
      <p:sp>
        <p:nvSpPr>
          <p:cNvPr id="4" name="TextBox 3">
            <a:extLst>
              <a:ext uri="{FF2B5EF4-FFF2-40B4-BE49-F238E27FC236}">
                <a16:creationId xmlns:a16="http://schemas.microsoft.com/office/drawing/2014/main" id="{1E65AFC2-A2D0-600B-8300-550292837960}"/>
              </a:ext>
            </a:extLst>
          </p:cNvPr>
          <p:cNvSpPr txBox="1"/>
          <p:nvPr/>
        </p:nvSpPr>
        <p:spPr>
          <a:xfrm>
            <a:off x="884420" y="1356610"/>
            <a:ext cx="6483246" cy="2862322"/>
          </a:xfrm>
          <a:prstGeom prst="rect">
            <a:avLst/>
          </a:prstGeom>
          <a:noFill/>
        </p:spPr>
        <p:txBody>
          <a:bodyPr wrap="square" rtlCol="0">
            <a:spAutoFit/>
          </a:bodyPr>
          <a:lstStyle/>
          <a:p>
            <a:r>
              <a:rPr lang="en-US" sz="1800" b="1" dirty="0">
                <a:solidFill>
                  <a:schemeClr val="accent4"/>
                </a:solidFill>
              </a:rPr>
              <a:t>2. Understanding Grief:</a:t>
            </a:r>
          </a:p>
          <a:p>
            <a:endParaRPr lang="en-US" sz="1800" b="1" dirty="0">
              <a:solidFill>
                <a:schemeClr val="accent4"/>
              </a:solidFill>
            </a:endParaRPr>
          </a:p>
          <a:p>
            <a:r>
              <a:rPr lang="en-US" sz="1800" dirty="0">
                <a:solidFill>
                  <a:schemeClr val="accent4"/>
                </a:solidFill>
              </a:rPr>
              <a:t>Participants will identify different types of emotions they may feel when someone dies (sadness, anger, confusion).</a:t>
            </a:r>
          </a:p>
          <a:p>
            <a:endParaRPr lang="en-US" sz="1800" dirty="0">
              <a:solidFill>
                <a:schemeClr val="accent4"/>
              </a:solidFill>
            </a:endParaRPr>
          </a:p>
          <a:p>
            <a:r>
              <a:rPr lang="en-US" sz="1800" dirty="0">
                <a:solidFill>
                  <a:schemeClr val="accent4"/>
                </a:solidFill>
              </a:rPr>
              <a:t>Participants will learn that grief looks and feels different for everyone and that there is no set timeline for grief, although they will feel better over time.</a:t>
            </a:r>
          </a:p>
          <a:p>
            <a:endParaRPr lang="en-US" sz="1800" dirty="0">
              <a:solidFill>
                <a:schemeClr val="accent4"/>
              </a:solidFill>
            </a:endParaRPr>
          </a:p>
          <a:p>
            <a:pPr marL="342900" indent="-342900">
              <a:buAutoNum type="arabicPeriod"/>
            </a:pPr>
            <a:endParaRPr lang="en-US" sz="1800" b="1" dirty="0">
              <a:solidFill>
                <a:schemeClr val="accent4"/>
              </a:solidFill>
            </a:endParaRPr>
          </a:p>
        </p:txBody>
      </p:sp>
      <p:pic>
        <p:nvPicPr>
          <p:cNvPr id="5" name="Picture 4" descr="A blue and white logo">
            <a:extLst>
              <a:ext uri="{FF2B5EF4-FFF2-40B4-BE49-F238E27FC236}">
                <a16:creationId xmlns:a16="http://schemas.microsoft.com/office/drawing/2014/main" id="{C046B281-1B78-B558-9D93-C05D499439C1}"/>
              </a:ext>
            </a:extLst>
          </p:cNvPr>
          <p:cNvPicPr>
            <a:picLocks noChangeAspect="1"/>
          </p:cNvPicPr>
          <p:nvPr/>
        </p:nvPicPr>
        <p:blipFill>
          <a:blip r:embed="rId3"/>
          <a:stretch>
            <a:fillRect/>
          </a:stretch>
        </p:blipFill>
        <p:spPr>
          <a:xfrm>
            <a:off x="6775554" y="4267919"/>
            <a:ext cx="1866276" cy="603279"/>
          </a:xfrm>
          <a:prstGeom prst="rect">
            <a:avLst/>
          </a:prstGeom>
        </p:spPr>
      </p:pic>
    </p:spTree>
    <p:extLst>
      <p:ext uri="{BB962C8B-B14F-4D97-AF65-F5344CB8AC3E}">
        <p14:creationId xmlns:p14="http://schemas.microsoft.com/office/powerpoint/2010/main" val="3805279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4">
          <a:extLst>
            <a:ext uri="{FF2B5EF4-FFF2-40B4-BE49-F238E27FC236}">
              <a16:creationId xmlns:a16="http://schemas.microsoft.com/office/drawing/2014/main" id="{A44FA5AE-6E90-D526-9381-2585F62A8E91}"/>
            </a:ext>
          </a:extLst>
        </p:cNvPr>
        <p:cNvGrpSpPr/>
        <p:nvPr/>
      </p:nvGrpSpPr>
      <p:grpSpPr>
        <a:xfrm>
          <a:off x="0" y="0"/>
          <a:ext cx="0" cy="0"/>
          <a:chOff x="0" y="0"/>
          <a:chExt cx="0" cy="0"/>
        </a:xfrm>
      </p:grpSpPr>
      <p:sp>
        <p:nvSpPr>
          <p:cNvPr id="345" name="Google Shape;345;p82">
            <a:extLst>
              <a:ext uri="{FF2B5EF4-FFF2-40B4-BE49-F238E27FC236}">
                <a16:creationId xmlns:a16="http://schemas.microsoft.com/office/drawing/2014/main" id="{8E600BFC-52EE-300E-6222-B8B5BCBADD2C}"/>
              </a:ext>
            </a:extLst>
          </p:cNvPr>
          <p:cNvSpPr txBox="1"/>
          <p:nvPr/>
        </p:nvSpPr>
        <p:spPr>
          <a:xfrm>
            <a:off x="498764" y="211075"/>
            <a:ext cx="3119711" cy="58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300" dirty="0">
                <a:solidFill>
                  <a:schemeClr val="accent3"/>
                </a:solidFill>
                <a:latin typeface="Montserrat SemiBold"/>
                <a:ea typeface="Montserrat SemiBold"/>
                <a:cs typeface="Montserrat SemiBold"/>
                <a:sym typeface="Montserrat SemiBold"/>
              </a:rPr>
              <a:t>Activity #2 – Grief</a:t>
            </a:r>
            <a:endParaRPr sz="2300" dirty="0">
              <a:solidFill>
                <a:schemeClr val="accent3"/>
              </a:solidFill>
              <a:latin typeface="Montserrat SemiBold"/>
              <a:ea typeface="Montserrat SemiBold"/>
              <a:cs typeface="Montserrat SemiBold"/>
              <a:sym typeface="Montserrat SemiBold"/>
            </a:endParaRPr>
          </a:p>
        </p:txBody>
      </p:sp>
      <p:sp>
        <p:nvSpPr>
          <p:cNvPr id="348" name="Google Shape;348;p82">
            <a:extLst>
              <a:ext uri="{FF2B5EF4-FFF2-40B4-BE49-F238E27FC236}">
                <a16:creationId xmlns:a16="http://schemas.microsoft.com/office/drawing/2014/main" id="{D3E65569-BF4E-75EF-A1BC-7AC86B262AB3}"/>
              </a:ext>
            </a:extLst>
          </p:cNvPr>
          <p:cNvSpPr txBox="1">
            <a:spLocks noGrp="1"/>
          </p:cNvSpPr>
          <p:nvPr>
            <p:ph type="sldNum" idx="12"/>
          </p:nvPr>
        </p:nvSpPr>
        <p:spPr>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a:t>
            </a:fld>
            <a:endParaRPr/>
          </a:p>
        </p:txBody>
      </p:sp>
      <p:sp>
        <p:nvSpPr>
          <p:cNvPr id="4" name="TextBox 3">
            <a:extLst>
              <a:ext uri="{FF2B5EF4-FFF2-40B4-BE49-F238E27FC236}">
                <a16:creationId xmlns:a16="http://schemas.microsoft.com/office/drawing/2014/main" id="{19F89516-0C7E-7A7C-96DC-12E1F63424F7}"/>
              </a:ext>
            </a:extLst>
          </p:cNvPr>
          <p:cNvSpPr txBox="1"/>
          <p:nvPr/>
        </p:nvSpPr>
        <p:spPr>
          <a:xfrm>
            <a:off x="498764" y="382249"/>
            <a:ext cx="4215643" cy="4524315"/>
          </a:xfrm>
          <a:prstGeom prst="rect">
            <a:avLst/>
          </a:prstGeom>
          <a:noFill/>
        </p:spPr>
        <p:txBody>
          <a:bodyPr wrap="square" rtlCol="0">
            <a:spAutoFit/>
          </a:bodyPr>
          <a:lstStyle/>
          <a:p>
            <a:endParaRPr lang="en-US" sz="1800" b="1" i="1" dirty="0">
              <a:solidFill>
                <a:schemeClr val="accent4"/>
              </a:solidFill>
            </a:endParaRPr>
          </a:p>
          <a:p>
            <a:r>
              <a:rPr lang="en-US" dirty="0">
                <a:solidFill>
                  <a:schemeClr val="accent4"/>
                </a:solidFill>
              </a:rPr>
              <a:t>1. Meet with staff or volunteers to discuss how to help participant process grief. Review entire activity with them before you start. If possible, create 1:1 pairing between staff/volunteer and participant.</a:t>
            </a:r>
          </a:p>
          <a:p>
            <a:endParaRPr lang="en-US" dirty="0">
              <a:solidFill>
                <a:schemeClr val="accent4"/>
              </a:solidFill>
            </a:endParaRPr>
          </a:p>
          <a:p>
            <a:r>
              <a:rPr lang="en-US" dirty="0">
                <a:solidFill>
                  <a:schemeClr val="accent4"/>
                </a:solidFill>
              </a:rPr>
              <a:t>2. Discuss different feelings you might have when grieving (sadness, anger, frustration, etc.)</a:t>
            </a:r>
          </a:p>
          <a:p>
            <a:endParaRPr lang="en-US" dirty="0">
              <a:solidFill>
                <a:schemeClr val="accent4"/>
              </a:solidFill>
            </a:endParaRPr>
          </a:p>
          <a:p>
            <a:r>
              <a:rPr lang="en-US" dirty="0">
                <a:solidFill>
                  <a:schemeClr val="accent4"/>
                </a:solidFill>
              </a:rPr>
              <a:t>3. Explain that all these emotions are normal and that you may have some, all</a:t>
            </a:r>
            <a:r>
              <a:rPr lang="en-US">
                <a:solidFill>
                  <a:schemeClr val="accent4"/>
                </a:solidFill>
              </a:rPr>
              <a:t>, or none </a:t>
            </a:r>
            <a:r>
              <a:rPr lang="en-US" dirty="0">
                <a:solidFill>
                  <a:schemeClr val="accent4"/>
                </a:solidFill>
              </a:rPr>
              <a:t>of these feelings. Also emphasize that grief looks and feels different for everyone and that there is no set timeline for grief, although they will feel better over time.</a:t>
            </a:r>
          </a:p>
          <a:p>
            <a:endParaRPr lang="en-US" dirty="0">
              <a:solidFill>
                <a:schemeClr val="accent4"/>
              </a:solidFill>
            </a:endParaRPr>
          </a:p>
          <a:p>
            <a:r>
              <a:rPr lang="en-US" dirty="0">
                <a:solidFill>
                  <a:schemeClr val="accent4"/>
                </a:solidFill>
              </a:rPr>
              <a:t>4. Write or draw how grief can make you feel.</a:t>
            </a:r>
          </a:p>
          <a:p>
            <a:pPr marL="342900" indent="-342900">
              <a:buAutoNum type="arabicPeriod"/>
            </a:pPr>
            <a:endParaRPr lang="en-US" dirty="0">
              <a:solidFill>
                <a:schemeClr val="accent4"/>
              </a:solidFill>
            </a:endParaRPr>
          </a:p>
          <a:p>
            <a:endParaRPr lang="en-US" dirty="0">
              <a:solidFill>
                <a:schemeClr val="accent4"/>
              </a:solidFill>
            </a:endParaRPr>
          </a:p>
          <a:p>
            <a:pPr marL="342900" indent="-342900">
              <a:buAutoNum type="arabicPeriod"/>
            </a:pPr>
            <a:endParaRPr lang="en-US" sz="1800" b="1" dirty="0">
              <a:solidFill>
                <a:schemeClr val="accent4"/>
              </a:solidFill>
            </a:endParaRPr>
          </a:p>
        </p:txBody>
      </p:sp>
      <p:pic>
        <p:nvPicPr>
          <p:cNvPr id="5" name="Picture 4" descr="A person and a child sitting at a table&#10;&#10;AI-generated content may be incorrect.">
            <a:extLst>
              <a:ext uri="{FF2B5EF4-FFF2-40B4-BE49-F238E27FC236}">
                <a16:creationId xmlns:a16="http://schemas.microsoft.com/office/drawing/2014/main" id="{CF8D90B6-DF9E-981F-1E87-C6BA9BBA64A9}"/>
              </a:ext>
            </a:extLst>
          </p:cNvPr>
          <p:cNvPicPr>
            <a:picLocks noChangeAspect="1"/>
          </p:cNvPicPr>
          <p:nvPr/>
        </p:nvPicPr>
        <p:blipFill>
          <a:blip r:embed="rId3"/>
          <a:stretch>
            <a:fillRect/>
          </a:stretch>
        </p:blipFill>
        <p:spPr>
          <a:xfrm>
            <a:off x="5539299" y="2571750"/>
            <a:ext cx="2457284" cy="1842963"/>
          </a:xfrm>
          <a:prstGeom prst="rect">
            <a:avLst/>
          </a:prstGeom>
        </p:spPr>
      </p:pic>
      <p:pic>
        <p:nvPicPr>
          <p:cNvPr id="6" name="Picture 5" descr="A blue and white logo">
            <a:extLst>
              <a:ext uri="{FF2B5EF4-FFF2-40B4-BE49-F238E27FC236}">
                <a16:creationId xmlns:a16="http://schemas.microsoft.com/office/drawing/2014/main" id="{9C742505-83F0-721F-7D96-6550ED003E4C}"/>
              </a:ext>
            </a:extLst>
          </p:cNvPr>
          <p:cNvPicPr>
            <a:picLocks noChangeAspect="1"/>
          </p:cNvPicPr>
          <p:nvPr/>
        </p:nvPicPr>
        <p:blipFill>
          <a:blip r:embed="rId4"/>
          <a:stretch>
            <a:fillRect/>
          </a:stretch>
        </p:blipFill>
        <p:spPr>
          <a:xfrm>
            <a:off x="2848131" y="4303395"/>
            <a:ext cx="1866276" cy="603279"/>
          </a:xfrm>
          <a:prstGeom prst="rect">
            <a:avLst/>
          </a:prstGeom>
        </p:spPr>
      </p:pic>
      <p:pic>
        <p:nvPicPr>
          <p:cNvPr id="7" name="Picture Placeholder 6" descr="A group of people sitting at a table">
            <a:extLst>
              <a:ext uri="{FF2B5EF4-FFF2-40B4-BE49-F238E27FC236}">
                <a16:creationId xmlns:a16="http://schemas.microsoft.com/office/drawing/2014/main" id="{E79B5CB5-2C39-891A-2B31-48B3D9B06B3D}"/>
              </a:ext>
            </a:extLst>
          </p:cNvPr>
          <p:cNvPicPr>
            <a:picLocks noGrp="1" noChangeAspect="1"/>
          </p:cNvPicPr>
          <p:nvPr>
            <p:ph type="pic" idx="2"/>
          </p:nvPr>
        </p:nvPicPr>
        <p:blipFill>
          <a:blip r:embed="rId5"/>
          <a:srcRect l="19132" r="19132"/>
          <a:stretch>
            <a:fillRect/>
          </a:stretch>
        </p:blipFill>
        <p:spPr>
          <a:xfrm>
            <a:off x="6801322" y="595572"/>
            <a:ext cx="1490151" cy="1810286"/>
          </a:xfrm>
          <a:prstGeom prst="rect">
            <a:avLst/>
          </a:prstGeom>
        </p:spPr>
      </p:pic>
    </p:spTree>
    <p:extLst>
      <p:ext uri="{BB962C8B-B14F-4D97-AF65-F5344CB8AC3E}">
        <p14:creationId xmlns:p14="http://schemas.microsoft.com/office/powerpoint/2010/main" val="178838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4">
          <a:extLst>
            <a:ext uri="{FF2B5EF4-FFF2-40B4-BE49-F238E27FC236}">
              <a16:creationId xmlns:a16="http://schemas.microsoft.com/office/drawing/2014/main" id="{981B6207-5649-44D2-A74A-72CF5006C458}"/>
            </a:ext>
          </a:extLst>
        </p:cNvPr>
        <p:cNvGrpSpPr/>
        <p:nvPr/>
      </p:nvGrpSpPr>
      <p:grpSpPr>
        <a:xfrm>
          <a:off x="0" y="0"/>
          <a:ext cx="0" cy="0"/>
          <a:chOff x="0" y="0"/>
          <a:chExt cx="0" cy="0"/>
        </a:xfrm>
      </p:grpSpPr>
      <p:sp>
        <p:nvSpPr>
          <p:cNvPr id="345" name="Google Shape;345;p82">
            <a:extLst>
              <a:ext uri="{FF2B5EF4-FFF2-40B4-BE49-F238E27FC236}">
                <a16:creationId xmlns:a16="http://schemas.microsoft.com/office/drawing/2014/main" id="{E5B78AA5-556F-D394-A75C-03504FF52C30}"/>
              </a:ext>
            </a:extLst>
          </p:cNvPr>
          <p:cNvSpPr txBox="1"/>
          <p:nvPr/>
        </p:nvSpPr>
        <p:spPr>
          <a:xfrm>
            <a:off x="498764" y="211075"/>
            <a:ext cx="3119711" cy="58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solidFill>
                  <a:schemeClr val="accent3"/>
                </a:solidFill>
                <a:latin typeface="Montserrat SemiBold"/>
                <a:ea typeface="Montserrat SemiBold"/>
                <a:cs typeface="Montserrat SemiBold"/>
                <a:sym typeface="Montserrat SemiBold"/>
              </a:rPr>
              <a:t>Learning Goals</a:t>
            </a:r>
            <a:endParaRPr sz="2400" b="1" dirty="0">
              <a:solidFill>
                <a:schemeClr val="accent3"/>
              </a:solidFill>
              <a:latin typeface="Montserrat SemiBold"/>
              <a:ea typeface="Montserrat SemiBold"/>
              <a:cs typeface="Montserrat SemiBold"/>
              <a:sym typeface="Montserrat SemiBold"/>
            </a:endParaRPr>
          </a:p>
        </p:txBody>
      </p:sp>
      <p:sp>
        <p:nvSpPr>
          <p:cNvPr id="348" name="Google Shape;348;p82">
            <a:extLst>
              <a:ext uri="{FF2B5EF4-FFF2-40B4-BE49-F238E27FC236}">
                <a16:creationId xmlns:a16="http://schemas.microsoft.com/office/drawing/2014/main" id="{28CCB30B-6995-6F0F-93BF-986B988B8B1D}"/>
              </a:ext>
            </a:extLst>
          </p:cNvPr>
          <p:cNvSpPr txBox="1">
            <a:spLocks noGrp="1"/>
          </p:cNvSpPr>
          <p:nvPr>
            <p:ph type="sldNum" idx="12"/>
          </p:nvPr>
        </p:nvSpPr>
        <p:spPr>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15</a:t>
            </a:fld>
            <a:endParaRPr/>
          </a:p>
        </p:txBody>
      </p:sp>
      <p:sp>
        <p:nvSpPr>
          <p:cNvPr id="4" name="TextBox 3">
            <a:extLst>
              <a:ext uri="{FF2B5EF4-FFF2-40B4-BE49-F238E27FC236}">
                <a16:creationId xmlns:a16="http://schemas.microsoft.com/office/drawing/2014/main" id="{0D7D6C33-CC31-DC1C-0B43-CFFF0663507F}"/>
              </a:ext>
            </a:extLst>
          </p:cNvPr>
          <p:cNvSpPr txBox="1"/>
          <p:nvPr/>
        </p:nvSpPr>
        <p:spPr>
          <a:xfrm>
            <a:off x="884420" y="1356610"/>
            <a:ext cx="6483246" cy="2862322"/>
          </a:xfrm>
          <a:prstGeom prst="rect">
            <a:avLst/>
          </a:prstGeom>
          <a:noFill/>
        </p:spPr>
        <p:txBody>
          <a:bodyPr wrap="square" rtlCol="0">
            <a:spAutoFit/>
          </a:bodyPr>
          <a:lstStyle/>
          <a:p>
            <a:r>
              <a:rPr lang="en-US" sz="1800" b="1" dirty="0">
                <a:solidFill>
                  <a:schemeClr val="accent4"/>
                </a:solidFill>
              </a:rPr>
              <a:t>3. Expressing Feelings:</a:t>
            </a:r>
          </a:p>
          <a:p>
            <a:endParaRPr lang="en-US" sz="1800" b="1" dirty="0">
              <a:solidFill>
                <a:schemeClr val="accent4"/>
              </a:solidFill>
            </a:endParaRPr>
          </a:p>
          <a:p>
            <a:r>
              <a:rPr lang="en-US" sz="1800" dirty="0">
                <a:solidFill>
                  <a:schemeClr val="accent4"/>
                </a:solidFill>
              </a:rPr>
              <a:t>Participants will learn and practice ways to express their emotions (i.e. talking to a trusted adult, drawing, journaling).</a:t>
            </a:r>
          </a:p>
          <a:p>
            <a:endParaRPr lang="en-US" sz="1800" dirty="0">
              <a:solidFill>
                <a:schemeClr val="accent4"/>
              </a:solidFill>
            </a:endParaRPr>
          </a:p>
          <a:p>
            <a:r>
              <a:rPr lang="en-US" sz="1800" dirty="0">
                <a:solidFill>
                  <a:schemeClr val="accent4"/>
                </a:solidFill>
              </a:rPr>
              <a:t>Participants will learn techniques to identify tension in their bodies and will learn different techniques to cope such as breathing, music, drawing.</a:t>
            </a:r>
          </a:p>
          <a:p>
            <a:endParaRPr lang="en-US" sz="1800" dirty="0">
              <a:solidFill>
                <a:schemeClr val="accent4"/>
              </a:solidFill>
            </a:endParaRPr>
          </a:p>
          <a:p>
            <a:pPr marL="342900" indent="-342900">
              <a:buAutoNum type="arabicPeriod"/>
            </a:pPr>
            <a:endParaRPr lang="en-US" sz="1800" b="1" dirty="0">
              <a:solidFill>
                <a:schemeClr val="accent4"/>
              </a:solidFill>
            </a:endParaRPr>
          </a:p>
        </p:txBody>
      </p:sp>
      <p:pic>
        <p:nvPicPr>
          <p:cNvPr id="5" name="Picture 4" descr="A blue and white logo">
            <a:extLst>
              <a:ext uri="{FF2B5EF4-FFF2-40B4-BE49-F238E27FC236}">
                <a16:creationId xmlns:a16="http://schemas.microsoft.com/office/drawing/2014/main" id="{BC878BCE-3818-2741-066A-12736B5A00E4}"/>
              </a:ext>
            </a:extLst>
          </p:cNvPr>
          <p:cNvPicPr>
            <a:picLocks noChangeAspect="1"/>
          </p:cNvPicPr>
          <p:nvPr/>
        </p:nvPicPr>
        <p:blipFill>
          <a:blip r:embed="rId3"/>
          <a:stretch>
            <a:fillRect/>
          </a:stretch>
        </p:blipFill>
        <p:spPr>
          <a:xfrm>
            <a:off x="6775554" y="4267919"/>
            <a:ext cx="1866276" cy="603279"/>
          </a:xfrm>
          <a:prstGeom prst="rect">
            <a:avLst/>
          </a:prstGeom>
        </p:spPr>
      </p:pic>
    </p:spTree>
    <p:extLst>
      <p:ext uri="{BB962C8B-B14F-4D97-AF65-F5344CB8AC3E}">
        <p14:creationId xmlns:p14="http://schemas.microsoft.com/office/powerpoint/2010/main" val="2378603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A2AE828A-3E5C-F11C-B501-1E3E6D7DA2EC}"/>
            </a:ext>
          </a:extLst>
        </p:cNvPr>
        <p:cNvGrpSpPr/>
        <p:nvPr/>
      </p:nvGrpSpPr>
      <p:grpSpPr>
        <a:xfrm>
          <a:off x="0" y="0"/>
          <a:ext cx="0" cy="0"/>
          <a:chOff x="0" y="0"/>
          <a:chExt cx="0" cy="0"/>
        </a:xfrm>
      </p:grpSpPr>
      <p:pic>
        <p:nvPicPr>
          <p:cNvPr id="5" name="Picture 4" descr="A blue and white logo">
            <a:extLst>
              <a:ext uri="{FF2B5EF4-FFF2-40B4-BE49-F238E27FC236}">
                <a16:creationId xmlns:a16="http://schemas.microsoft.com/office/drawing/2014/main" id="{315F53FF-BCB9-A241-B033-6BA3DFBE5898}"/>
              </a:ext>
            </a:extLst>
          </p:cNvPr>
          <p:cNvPicPr>
            <a:picLocks noChangeAspect="1"/>
          </p:cNvPicPr>
          <p:nvPr/>
        </p:nvPicPr>
        <p:blipFill>
          <a:blip r:embed="rId3"/>
          <a:stretch>
            <a:fillRect/>
          </a:stretch>
        </p:blipFill>
        <p:spPr>
          <a:xfrm>
            <a:off x="6928514" y="4274395"/>
            <a:ext cx="1653354" cy="534451"/>
          </a:xfrm>
          <a:prstGeom prst="rect">
            <a:avLst/>
          </a:prstGeom>
        </p:spPr>
      </p:pic>
      <p:sp>
        <p:nvSpPr>
          <p:cNvPr id="6" name="TextBox 5">
            <a:extLst>
              <a:ext uri="{FF2B5EF4-FFF2-40B4-BE49-F238E27FC236}">
                <a16:creationId xmlns:a16="http://schemas.microsoft.com/office/drawing/2014/main" id="{A2451EE6-1BAB-D467-B2BA-369298ABC515}"/>
              </a:ext>
            </a:extLst>
          </p:cNvPr>
          <p:cNvSpPr txBox="1"/>
          <p:nvPr/>
        </p:nvSpPr>
        <p:spPr>
          <a:xfrm>
            <a:off x="652773" y="464820"/>
            <a:ext cx="7929095" cy="1138773"/>
          </a:xfrm>
          <a:prstGeom prst="rect">
            <a:avLst/>
          </a:prstGeom>
          <a:noFill/>
        </p:spPr>
        <p:txBody>
          <a:bodyPr wrap="square" rtlCol="0">
            <a:spAutoFit/>
          </a:bodyPr>
          <a:lstStyle/>
          <a:p>
            <a:r>
              <a:rPr lang="en-US" sz="2000" b="1" dirty="0">
                <a:solidFill>
                  <a:schemeClr val="accent3"/>
                </a:solidFill>
              </a:rPr>
              <a:t>Activity #3 – Yoga and Movement </a:t>
            </a:r>
          </a:p>
          <a:p>
            <a:r>
              <a:rPr lang="en-US" sz="1600" dirty="0">
                <a:solidFill>
                  <a:schemeClr val="accent3"/>
                </a:solidFill>
              </a:rPr>
              <a:t>We invited a yoga and meditation instructor to speak about how our bodies feel when we experience different emotions. She taught </a:t>
            </a:r>
            <a:r>
              <a:rPr lang="en-US" sz="1600" dirty="0">
                <a:solidFill>
                  <a:schemeClr val="accent4"/>
                </a:solidFill>
              </a:rPr>
              <a:t>techniques to identify tension in our bodies and we learned different techniques to cope such as breathing and stretching.</a:t>
            </a:r>
            <a:endParaRPr lang="en-US" sz="1600" dirty="0">
              <a:solidFill>
                <a:schemeClr val="accent3"/>
              </a:solidFill>
            </a:endParaRPr>
          </a:p>
        </p:txBody>
      </p:sp>
      <p:pic>
        <p:nvPicPr>
          <p:cNvPr id="11" name="Picture Placeholder 10" descr="A group of people in a room&#10;&#10;AI-generated content may be incorrect.">
            <a:extLst>
              <a:ext uri="{FF2B5EF4-FFF2-40B4-BE49-F238E27FC236}">
                <a16:creationId xmlns:a16="http://schemas.microsoft.com/office/drawing/2014/main" id="{4E26E599-2FC4-0AC6-FBF3-BFF3D6D3D9AB}"/>
              </a:ext>
            </a:extLst>
          </p:cNvPr>
          <p:cNvPicPr>
            <a:picLocks noGrp="1" noChangeAspect="1"/>
          </p:cNvPicPr>
          <p:nvPr>
            <p:ph type="pic" idx="4294967295"/>
          </p:nvPr>
        </p:nvPicPr>
        <p:blipFill>
          <a:blip r:embed="rId4"/>
          <a:srcRect l="7115" r="7115"/>
          <a:stretch>
            <a:fillRect/>
          </a:stretch>
        </p:blipFill>
        <p:spPr>
          <a:xfrm>
            <a:off x="6539571" y="1733753"/>
            <a:ext cx="2042297" cy="2410482"/>
          </a:xfrm>
        </p:spPr>
      </p:pic>
      <p:pic>
        <p:nvPicPr>
          <p:cNvPr id="13" name="Picture Placeholder 12" descr="A group of people in a room&#10;&#10;AI-generated content may be incorrect.">
            <a:extLst>
              <a:ext uri="{FF2B5EF4-FFF2-40B4-BE49-F238E27FC236}">
                <a16:creationId xmlns:a16="http://schemas.microsoft.com/office/drawing/2014/main" id="{4EDB8C82-73F1-D540-D63D-10636AF81122}"/>
              </a:ext>
            </a:extLst>
          </p:cNvPr>
          <p:cNvPicPr>
            <a:picLocks noGrp="1" noChangeAspect="1"/>
          </p:cNvPicPr>
          <p:nvPr>
            <p:ph type="pic" idx="4294967295"/>
          </p:nvPr>
        </p:nvPicPr>
        <p:blipFill>
          <a:blip r:embed="rId5"/>
          <a:srcRect l="16580" r="16580"/>
          <a:stretch>
            <a:fillRect/>
          </a:stretch>
        </p:blipFill>
        <p:spPr>
          <a:xfrm>
            <a:off x="816964" y="1733753"/>
            <a:ext cx="2142682" cy="2404131"/>
          </a:xfrm>
        </p:spPr>
      </p:pic>
      <p:pic>
        <p:nvPicPr>
          <p:cNvPr id="15" name="Picture Placeholder 14" descr="A group of people doing push ups&#10;&#10;AI-generated content may be incorrect.">
            <a:extLst>
              <a:ext uri="{FF2B5EF4-FFF2-40B4-BE49-F238E27FC236}">
                <a16:creationId xmlns:a16="http://schemas.microsoft.com/office/drawing/2014/main" id="{EAE26F61-61E6-3F12-FE06-9DD10489A816}"/>
              </a:ext>
            </a:extLst>
          </p:cNvPr>
          <p:cNvPicPr>
            <a:picLocks noGrp="1" noChangeAspect="1"/>
          </p:cNvPicPr>
          <p:nvPr>
            <p:ph type="pic" idx="4294967295"/>
          </p:nvPr>
        </p:nvPicPr>
        <p:blipFill>
          <a:blip r:embed="rId6"/>
          <a:srcRect t="7922" b="7922"/>
          <a:stretch>
            <a:fillRect/>
          </a:stretch>
        </p:blipFill>
        <p:spPr>
          <a:xfrm>
            <a:off x="3678267" y="1740104"/>
            <a:ext cx="2142682" cy="2404131"/>
          </a:xfrm>
        </p:spPr>
      </p:pic>
    </p:spTree>
    <p:extLst>
      <p:ext uri="{BB962C8B-B14F-4D97-AF65-F5344CB8AC3E}">
        <p14:creationId xmlns:p14="http://schemas.microsoft.com/office/powerpoint/2010/main" val="3296264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4">
          <a:extLst>
            <a:ext uri="{FF2B5EF4-FFF2-40B4-BE49-F238E27FC236}">
              <a16:creationId xmlns:a16="http://schemas.microsoft.com/office/drawing/2014/main" id="{2705DC99-445B-35F8-191B-2BDA1C7802BA}"/>
            </a:ext>
          </a:extLst>
        </p:cNvPr>
        <p:cNvGrpSpPr/>
        <p:nvPr/>
      </p:nvGrpSpPr>
      <p:grpSpPr>
        <a:xfrm>
          <a:off x="0" y="0"/>
          <a:ext cx="0" cy="0"/>
          <a:chOff x="0" y="0"/>
          <a:chExt cx="0" cy="0"/>
        </a:xfrm>
      </p:grpSpPr>
      <p:sp>
        <p:nvSpPr>
          <p:cNvPr id="345" name="Google Shape;345;p82">
            <a:extLst>
              <a:ext uri="{FF2B5EF4-FFF2-40B4-BE49-F238E27FC236}">
                <a16:creationId xmlns:a16="http://schemas.microsoft.com/office/drawing/2014/main" id="{8E8A3676-BA04-DCAD-855F-32ECC0B687F2}"/>
              </a:ext>
            </a:extLst>
          </p:cNvPr>
          <p:cNvSpPr txBox="1"/>
          <p:nvPr/>
        </p:nvSpPr>
        <p:spPr>
          <a:xfrm>
            <a:off x="498764" y="211075"/>
            <a:ext cx="3119711" cy="58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solidFill>
                  <a:schemeClr val="accent3"/>
                </a:solidFill>
                <a:latin typeface="Montserrat SemiBold"/>
                <a:ea typeface="Montserrat SemiBold"/>
                <a:cs typeface="Montserrat SemiBold"/>
                <a:sym typeface="Montserrat SemiBold"/>
              </a:rPr>
              <a:t>Learning Goals</a:t>
            </a:r>
            <a:endParaRPr sz="2400" b="1" dirty="0">
              <a:solidFill>
                <a:schemeClr val="accent3"/>
              </a:solidFill>
              <a:latin typeface="Montserrat SemiBold"/>
              <a:ea typeface="Montserrat SemiBold"/>
              <a:cs typeface="Montserrat SemiBold"/>
              <a:sym typeface="Montserrat SemiBold"/>
            </a:endParaRPr>
          </a:p>
        </p:txBody>
      </p:sp>
      <p:sp>
        <p:nvSpPr>
          <p:cNvPr id="348" name="Google Shape;348;p82">
            <a:extLst>
              <a:ext uri="{FF2B5EF4-FFF2-40B4-BE49-F238E27FC236}">
                <a16:creationId xmlns:a16="http://schemas.microsoft.com/office/drawing/2014/main" id="{E88819C5-3484-7EBA-12C8-728D7432B5DA}"/>
              </a:ext>
            </a:extLst>
          </p:cNvPr>
          <p:cNvSpPr txBox="1">
            <a:spLocks noGrp="1"/>
          </p:cNvSpPr>
          <p:nvPr>
            <p:ph type="sldNum" idx="12"/>
          </p:nvPr>
        </p:nvSpPr>
        <p:spPr>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17</a:t>
            </a:fld>
            <a:endParaRPr/>
          </a:p>
        </p:txBody>
      </p:sp>
      <p:sp>
        <p:nvSpPr>
          <p:cNvPr id="4" name="TextBox 3">
            <a:extLst>
              <a:ext uri="{FF2B5EF4-FFF2-40B4-BE49-F238E27FC236}">
                <a16:creationId xmlns:a16="http://schemas.microsoft.com/office/drawing/2014/main" id="{6FCCBB4B-C4A9-4A0B-8D32-47020740C414}"/>
              </a:ext>
            </a:extLst>
          </p:cNvPr>
          <p:cNvSpPr txBox="1"/>
          <p:nvPr/>
        </p:nvSpPr>
        <p:spPr>
          <a:xfrm>
            <a:off x="884420" y="1356610"/>
            <a:ext cx="6483246" cy="2862322"/>
          </a:xfrm>
          <a:prstGeom prst="rect">
            <a:avLst/>
          </a:prstGeom>
          <a:noFill/>
        </p:spPr>
        <p:txBody>
          <a:bodyPr wrap="square" rtlCol="0">
            <a:spAutoFit/>
          </a:bodyPr>
          <a:lstStyle/>
          <a:p>
            <a:r>
              <a:rPr lang="en-US" sz="1800" b="1" dirty="0">
                <a:solidFill>
                  <a:schemeClr val="accent4"/>
                </a:solidFill>
              </a:rPr>
              <a:t>4. Remembering the Person Who Died:</a:t>
            </a:r>
          </a:p>
          <a:p>
            <a:endParaRPr lang="en-US" sz="1800" b="1" dirty="0">
              <a:solidFill>
                <a:schemeClr val="accent4"/>
              </a:solidFill>
            </a:endParaRPr>
          </a:p>
          <a:p>
            <a:r>
              <a:rPr lang="en-US" sz="1800" dirty="0">
                <a:solidFill>
                  <a:schemeClr val="accent4"/>
                </a:solidFill>
              </a:rPr>
              <a:t>Participants will explore meaningful ways to remember a friend who died (i.e. share stories, make a memory box, draw a picture).</a:t>
            </a:r>
          </a:p>
          <a:p>
            <a:endParaRPr lang="en-US" sz="1800" dirty="0">
              <a:solidFill>
                <a:schemeClr val="accent4"/>
              </a:solidFill>
            </a:endParaRPr>
          </a:p>
          <a:p>
            <a:r>
              <a:rPr lang="en-US" sz="1800" dirty="0">
                <a:solidFill>
                  <a:schemeClr val="accent4"/>
                </a:solidFill>
              </a:rPr>
              <a:t>Participants will learn that remembering someone can be comforting.</a:t>
            </a:r>
          </a:p>
          <a:p>
            <a:endParaRPr lang="en-US" sz="1800" dirty="0">
              <a:solidFill>
                <a:schemeClr val="accent4"/>
              </a:solidFill>
            </a:endParaRPr>
          </a:p>
          <a:p>
            <a:pPr marL="342900" indent="-342900">
              <a:buAutoNum type="arabicPeriod"/>
            </a:pPr>
            <a:endParaRPr lang="en-US" sz="1800" b="1" dirty="0">
              <a:solidFill>
                <a:schemeClr val="accent4"/>
              </a:solidFill>
            </a:endParaRPr>
          </a:p>
        </p:txBody>
      </p:sp>
      <p:pic>
        <p:nvPicPr>
          <p:cNvPr id="5" name="Picture 4" descr="A blue and white logo">
            <a:extLst>
              <a:ext uri="{FF2B5EF4-FFF2-40B4-BE49-F238E27FC236}">
                <a16:creationId xmlns:a16="http://schemas.microsoft.com/office/drawing/2014/main" id="{E0CAF5B8-8FDA-0488-57CD-0018AD83ED35}"/>
              </a:ext>
            </a:extLst>
          </p:cNvPr>
          <p:cNvPicPr>
            <a:picLocks noChangeAspect="1"/>
          </p:cNvPicPr>
          <p:nvPr/>
        </p:nvPicPr>
        <p:blipFill>
          <a:blip r:embed="rId3"/>
          <a:stretch>
            <a:fillRect/>
          </a:stretch>
        </p:blipFill>
        <p:spPr>
          <a:xfrm>
            <a:off x="6775554" y="4267919"/>
            <a:ext cx="1866276" cy="603279"/>
          </a:xfrm>
          <a:prstGeom prst="rect">
            <a:avLst/>
          </a:prstGeom>
        </p:spPr>
      </p:pic>
    </p:spTree>
    <p:extLst>
      <p:ext uri="{BB962C8B-B14F-4D97-AF65-F5344CB8AC3E}">
        <p14:creationId xmlns:p14="http://schemas.microsoft.com/office/powerpoint/2010/main" val="2386702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
          <a:extLst>
            <a:ext uri="{FF2B5EF4-FFF2-40B4-BE49-F238E27FC236}">
              <a16:creationId xmlns:a16="http://schemas.microsoft.com/office/drawing/2014/main" id="{BDD01FFB-45D0-ED06-1DEF-1EE937604987}"/>
            </a:ext>
          </a:extLst>
        </p:cNvPr>
        <p:cNvGrpSpPr/>
        <p:nvPr/>
      </p:nvGrpSpPr>
      <p:grpSpPr>
        <a:xfrm>
          <a:off x="0" y="0"/>
          <a:ext cx="0" cy="0"/>
          <a:chOff x="0" y="0"/>
          <a:chExt cx="0" cy="0"/>
        </a:xfrm>
      </p:grpSpPr>
      <p:sp>
        <p:nvSpPr>
          <p:cNvPr id="345" name="Google Shape;345;p82">
            <a:extLst>
              <a:ext uri="{FF2B5EF4-FFF2-40B4-BE49-F238E27FC236}">
                <a16:creationId xmlns:a16="http://schemas.microsoft.com/office/drawing/2014/main" id="{C038246E-ED46-5666-C3C6-23BE9D4FE425}"/>
              </a:ext>
            </a:extLst>
          </p:cNvPr>
          <p:cNvSpPr txBox="1"/>
          <p:nvPr/>
        </p:nvSpPr>
        <p:spPr>
          <a:xfrm>
            <a:off x="498764" y="211075"/>
            <a:ext cx="4657852" cy="58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300" dirty="0">
                <a:solidFill>
                  <a:schemeClr val="accent3"/>
                </a:solidFill>
                <a:latin typeface="Montserrat SemiBold"/>
                <a:ea typeface="Montserrat SemiBold"/>
                <a:cs typeface="Montserrat SemiBold"/>
                <a:sym typeface="Montserrat SemiBold"/>
              </a:rPr>
              <a:t>Activity #4 – Memory Boxes</a:t>
            </a:r>
            <a:endParaRPr sz="2300" dirty="0">
              <a:solidFill>
                <a:schemeClr val="accent3"/>
              </a:solidFill>
              <a:latin typeface="Montserrat SemiBold"/>
              <a:ea typeface="Montserrat SemiBold"/>
              <a:cs typeface="Montserrat SemiBold"/>
              <a:sym typeface="Montserrat SemiBold"/>
            </a:endParaRPr>
          </a:p>
        </p:txBody>
      </p:sp>
      <p:sp>
        <p:nvSpPr>
          <p:cNvPr id="348" name="Google Shape;348;p82">
            <a:extLst>
              <a:ext uri="{FF2B5EF4-FFF2-40B4-BE49-F238E27FC236}">
                <a16:creationId xmlns:a16="http://schemas.microsoft.com/office/drawing/2014/main" id="{EA015B6C-8892-256A-5A4D-0F248733F596}"/>
              </a:ext>
            </a:extLst>
          </p:cNvPr>
          <p:cNvSpPr txBox="1">
            <a:spLocks noGrp="1"/>
          </p:cNvSpPr>
          <p:nvPr>
            <p:ph type="sldNum" idx="12"/>
          </p:nvPr>
        </p:nvSpPr>
        <p:spPr>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18</a:t>
            </a:fld>
            <a:endParaRPr/>
          </a:p>
        </p:txBody>
      </p:sp>
      <p:sp>
        <p:nvSpPr>
          <p:cNvPr id="4" name="TextBox 3">
            <a:extLst>
              <a:ext uri="{FF2B5EF4-FFF2-40B4-BE49-F238E27FC236}">
                <a16:creationId xmlns:a16="http://schemas.microsoft.com/office/drawing/2014/main" id="{D06253BB-C763-A728-A968-A4226F0A70E8}"/>
              </a:ext>
            </a:extLst>
          </p:cNvPr>
          <p:cNvSpPr txBox="1"/>
          <p:nvPr/>
        </p:nvSpPr>
        <p:spPr>
          <a:xfrm>
            <a:off x="498764" y="794575"/>
            <a:ext cx="4224375" cy="5078313"/>
          </a:xfrm>
          <a:prstGeom prst="rect">
            <a:avLst/>
          </a:prstGeom>
          <a:noFill/>
        </p:spPr>
        <p:txBody>
          <a:bodyPr wrap="square" rtlCol="0">
            <a:spAutoFit/>
          </a:bodyPr>
          <a:lstStyle/>
          <a:p>
            <a:r>
              <a:rPr lang="en-US" sz="1800" dirty="0">
                <a:solidFill>
                  <a:schemeClr val="accent4"/>
                </a:solidFill>
              </a:rPr>
              <a:t>For this activity, we purchased wooden boxes from a big box craft store. Our participants painted and decorated the boxes. </a:t>
            </a:r>
          </a:p>
          <a:p>
            <a:r>
              <a:rPr lang="en-US" sz="1800" dirty="0">
                <a:solidFill>
                  <a:schemeClr val="accent4"/>
                </a:solidFill>
              </a:rPr>
              <a:t>We discussed the memories we had of our friends and loved ones, sharing stories and what we “loved most” about them. </a:t>
            </a:r>
          </a:p>
          <a:p>
            <a:r>
              <a:rPr lang="en-US" sz="1800" dirty="0">
                <a:solidFill>
                  <a:schemeClr val="accent4"/>
                </a:solidFill>
              </a:rPr>
              <a:t>With help from volunteers and staff, we wrote out stories and drew pictures to remind us of those we had lost and put the memories in their memory boxes.</a:t>
            </a:r>
          </a:p>
          <a:p>
            <a:endParaRPr lang="en-US" sz="1800" dirty="0">
              <a:solidFill>
                <a:schemeClr val="accent4"/>
              </a:solidFill>
            </a:endParaRPr>
          </a:p>
          <a:p>
            <a:endParaRPr lang="en-US" sz="1800" dirty="0">
              <a:solidFill>
                <a:schemeClr val="accent4"/>
              </a:solidFill>
            </a:endParaRPr>
          </a:p>
          <a:p>
            <a:endParaRPr lang="en-US" sz="1800" dirty="0">
              <a:solidFill>
                <a:schemeClr val="accent4"/>
              </a:solidFill>
            </a:endParaRPr>
          </a:p>
          <a:p>
            <a:pPr marL="342900" indent="-342900">
              <a:buAutoNum type="arabicPeriod"/>
            </a:pPr>
            <a:endParaRPr lang="en-US" sz="1800" dirty="0">
              <a:solidFill>
                <a:schemeClr val="accent4"/>
              </a:solidFill>
            </a:endParaRPr>
          </a:p>
          <a:p>
            <a:endParaRPr lang="en-US" sz="1800" dirty="0">
              <a:solidFill>
                <a:schemeClr val="accent4"/>
              </a:solidFill>
            </a:endParaRPr>
          </a:p>
          <a:p>
            <a:pPr marL="342900" indent="-342900">
              <a:buAutoNum type="arabicPeriod"/>
            </a:pPr>
            <a:endParaRPr lang="en-US" sz="1800" b="1" dirty="0">
              <a:solidFill>
                <a:schemeClr val="accent4"/>
              </a:solidFill>
            </a:endParaRPr>
          </a:p>
        </p:txBody>
      </p:sp>
      <p:pic>
        <p:nvPicPr>
          <p:cNvPr id="6" name="Picture 5" descr="A blue and white logo">
            <a:extLst>
              <a:ext uri="{FF2B5EF4-FFF2-40B4-BE49-F238E27FC236}">
                <a16:creationId xmlns:a16="http://schemas.microsoft.com/office/drawing/2014/main" id="{F5BD091F-CA89-10BC-E6F4-07B7259DE2EE}"/>
              </a:ext>
            </a:extLst>
          </p:cNvPr>
          <p:cNvPicPr>
            <a:picLocks noChangeAspect="1"/>
          </p:cNvPicPr>
          <p:nvPr/>
        </p:nvPicPr>
        <p:blipFill>
          <a:blip r:embed="rId3"/>
          <a:stretch>
            <a:fillRect/>
          </a:stretch>
        </p:blipFill>
        <p:spPr>
          <a:xfrm>
            <a:off x="3477717" y="4348925"/>
            <a:ext cx="1603949" cy="518481"/>
          </a:xfrm>
          <a:prstGeom prst="rect">
            <a:avLst/>
          </a:prstGeom>
        </p:spPr>
      </p:pic>
      <p:pic>
        <p:nvPicPr>
          <p:cNvPr id="7" name="Picture 6" descr="A child painting a blue object">
            <a:extLst>
              <a:ext uri="{FF2B5EF4-FFF2-40B4-BE49-F238E27FC236}">
                <a16:creationId xmlns:a16="http://schemas.microsoft.com/office/drawing/2014/main" id="{F3415B4B-230E-3B1A-83CA-9A3F9DF7867E}"/>
              </a:ext>
            </a:extLst>
          </p:cNvPr>
          <p:cNvPicPr>
            <a:picLocks noChangeAspect="1"/>
          </p:cNvPicPr>
          <p:nvPr/>
        </p:nvPicPr>
        <p:blipFill>
          <a:blip r:embed="rId4"/>
          <a:stretch>
            <a:fillRect/>
          </a:stretch>
        </p:blipFill>
        <p:spPr>
          <a:xfrm rot="5400000">
            <a:off x="5569974" y="1249984"/>
            <a:ext cx="3341600" cy="2138659"/>
          </a:xfrm>
          <a:prstGeom prst="rect">
            <a:avLst/>
          </a:prstGeom>
        </p:spPr>
      </p:pic>
    </p:spTree>
    <p:extLst>
      <p:ext uri="{BB962C8B-B14F-4D97-AF65-F5344CB8AC3E}">
        <p14:creationId xmlns:p14="http://schemas.microsoft.com/office/powerpoint/2010/main" val="1268391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4">
          <a:extLst>
            <a:ext uri="{FF2B5EF4-FFF2-40B4-BE49-F238E27FC236}">
              <a16:creationId xmlns:a16="http://schemas.microsoft.com/office/drawing/2014/main" id="{893CF06C-C2BE-A9EC-845A-F04202C2D7BF}"/>
            </a:ext>
          </a:extLst>
        </p:cNvPr>
        <p:cNvGrpSpPr/>
        <p:nvPr/>
      </p:nvGrpSpPr>
      <p:grpSpPr>
        <a:xfrm>
          <a:off x="0" y="0"/>
          <a:ext cx="0" cy="0"/>
          <a:chOff x="0" y="0"/>
          <a:chExt cx="0" cy="0"/>
        </a:xfrm>
      </p:grpSpPr>
      <p:sp>
        <p:nvSpPr>
          <p:cNvPr id="345" name="Google Shape;345;p82">
            <a:extLst>
              <a:ext uri="{FF2B5EF4-FFF2-40B4-BE49-F238E27FC236}">
                <a16:creationId xmlns:a16="http://schemas.microsoft.com/office/drawing/2014/main" id="{EE7ACA2F-8ADD-C166-B85C-F6CAE52F2A53}"/>
              </a:ext>
            </a:extLst>
          </p:cNvPr>
          <p:cNvSpPr txBox="1"/>
          <p:nvPr/>
        </p:nvSpPr>
        <p:spPr>
          <a:xfrm>
            <a:off x="498764" y="211075"/>
            <a:ext cx="3119711" cy="58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solidFill>
                  <a:schemeClr val="accent3"/>
                </a:solidFill>
                <a:latin typeface="Montserrat SemiBold"/>
                <a:ea typeface="Montserrat SemiBold"/>
                <a:cs typeface="Montserrat SemiBold"/>
                <a:sym typeface="Montserrat SemiBold"/>
              </a:rPr>
              <a:t>Learning Goals</a:t>
            </a:r>
            <a:endParaRPr sz="2400" b="1" dirty="0">
              <a:solidFill>
                <a:schemeClr val="accent3"/>
              </a:solidFill>
              <a:latin typeface="Montserrat SemiBold"/>
              <a:ea typeface="Montserrat SemiBold"/>
              <a:cs typeface="Montserrat SemiBold"/>
              <a:sym typeface="Montserrat SemiBold"/>
            </a:endParaRPr>
          </a:p>
        </p:txBody>
      </p:sp>
      <p:sp>
        <p:nvSpPr>
          <p:cNvPr id="348" name="Google Shape;348;p82">
            <a:extLst>
              <a:ext uri="{FF2B5EF4-FFF2-40B4-BE49-F238E27FC236}">
                <a16:creationId xmlns:a16="http://schemas.microsoft.com/office/drawing/2014/main" id="{CDE7E4D6-3154-8857-5AD6-9DD5BAD0ABE7}"/>
              </a:ext>
            </a:extLst>
          </p:cNvPr>
          <p:cNvSpPr txBox="1">
            <a:spLocks noGrp="1"/>
          </p:cNvSpPr>
          <p:nvPr>
            <p:ph type="sldNum" idx="12"/>
          </p:nvPr>
        </p:nvSpPr>
        <p:spPr>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19</a:t>
            </a:fld>
            <a:endParaRPr/>
          </a:p>
        </p:txBody>
      </p:sp>
      <p:sp>
        <p:nvSpPr>
          <p:cNvPr id="4" name="TextBox 3">
            <a:extLst>
              <a:ext uri="{FF2B5EF4-FFF2-40B4-BE49-F238E27FC236}">
                <a16:creationId xmlns:a16="http://schemas.microsoft.com/office/drawing/2014/main" id="{497758A8-4DB9-4E38-7E87-6FA144B9EFA4}"/>
              </a:ext>
            </a:extLst>
          </p:cNvPr>
          <p:cNvSpPr txBox="1"/>
          <p:nvPr/>
        </p:nvSpPr>
        <p:spPr>
          <a:xfrm>
            <a:off x="884420" y="1356610"/>
            <a:ext cx="6483246" cy="2308324"/>
          </a:xfrm>
          <a:prstGeom prst="rect">
            <a:avLst/>
          </a:prstGeom>
          <a:noFill/>
        </p:spPr>
        <p:txBody>
          <a:bodyPr wrap="square" rtlCol="0">
            <a:spAutoFit/>
          </a:bodyPr>
          <a:lstStyle/>
          <a:p>
            <a:r>
              <a:rPr lang="en-US" sz="1800" b="1" dirty="0">
                <a:solidFill>
                  <a:schemeClr val="accent4"/>
                </a:solidFill>
              </a:rPr>
              <a:t>5. Support Systems:</a:t>
            </a:r>
          </a:p>
          <a:p>
            <a:endParaRPr lang="en-US" sz="1800" b="1" dirty="0">
              <a:solidFill>
                <a:schemeClr val="accent4"/>
              </a:solidFill>
            </a:endParaRPr>
          </a:p>
          <a:p>
            <a:r>
              <a:rPr lang="en-US" sz="1800" dirty="0">
                <a:solidFill>
                  <a:schemeClr val="accent4"/>
                </a:solidFill>
              </a:rPr>
              <a:t>Participants will identify at least one adult to talk to when they are feeling sad or overwhelmed. </a:t>
            </a:r>
          </a:p>
          <a:p>
            <a:endParaRPr lang="en-US" sz="1800" dirty="0">
              <a:solidFill>
                <a:schemeClr val="accent4"/>
              </a:solidFill>
            </a:endParaRPr>
          </a:p>
          <a:p>
            <a:r>
              <a:rPr lang="en-US" sz="1800" dirty="0">
                <a:solidFill>
                  <a:schemeClr val="accent4"/>
                </a:solidFill>
              </a:rPr>
              <a:t>Participants will learn that it’s ok to ask for help.</a:t>
            </a:r>
          </a:p>
          <a:p>
            <a:endParaRPr lang="en-US" sz="1800" dirty="0">
              <a:solidFill>
                <a:schemeClr val="accent4"/>
              </a:solidFill>
            </a:endParaRPr>
          </a:p>
          <a:p>
            <a:pPr marL="342900" indent="-342900">
              <a:buAutoNum type="arabicPeriod"/>
            </a:pPr>
            <a:endParaRPr lang="en-US" sz="1800" b="1" dirty="0">
              <a:solidFill>
                <a:schemeClr val="accent4"/>
              </a:solidFill>
            </a:endParaRPr>
          </a:p>
        </p:txBody>
      </p:sp>
      <p:pic>
        <p:nvPicPr>
          <p:cNvPr id="5" name="Picture 4" descr="A blue and white logo">
            <a:extLst>
              <a:ext uri="{FF2B5EF4-FFF2-40B4-BE49-F238E27FC236}">
                <a16:creationId xmlns:a16="http://schemas.microsoft.com/office/drawing/2014/main" id="{F3132AC9-6127-5F8B-87D5-A3B89CCA5375}"/>
              </a:ext>
            </a:extLst>
          </p:cNvPr>
          <p:cNvPicPr>
            <a:picLocks noChangeAspect="1"/>
          </p:cNvPicPr>
          <p:nvPr/>
        </p:nvPicPr>
        <p:blipFill>
          <a:blip r:embed="rId3"/>
          <a:stretch>
            <a:fillRect/>
          </a:stretch>
        </p:blipFill>
        <p:spPr>
          <a:xfrm>
            <a:off x="6775554" y="4267919"/>
            <a:ext cx="1866276" cy="603279"/>
          </a:xfrm>
          <a:prstGeom prst="rect">
            <a:avLst/>
          </a:prstGeom>
        </p:spPr>
      </p:pic>
    </p:spTree>
    <p:extLst>
      <p:ext uri="{BB962C8B-B14F-4D97-AF65-F5344CB8AC3E}">
        <p14:creationId xmlns:p14="http://schemas.microsoft.com/office/powerpoint/2010/main" val="3832078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7">
          <a:extLst>
            <a:ext uri="{FF2B5EF4-FFF2-40B4-BE49-F238E27FC236}">
              <a16:creationId xmlns:a16="http://schemas.microsoft.com/office/drawing/2014/main" id="{F6AEE283-ED75-0FAB-5160-F35F2551F915}"/>
            </a:ext>
          </a:extLst>
        </p:cNvPr>
        <p:cNvGrpSpPr/>
        <p:nvPr/>
      </p:nvGrpSpPr>
      <p:grpSpPr>
        <a:xfrm>
          <a:off x="0" y="0"/>
          <a:ext cx="0" cy="0"/>
          <a:chOff x="0" y="0"/>
          <a:chExt cx="0" cy="0"/>
        </a:xfrm>
      </p:grpSpPr>
      <p:sp>
        <p:nvSpPr>
          <p:cNvPr id="419" name="Google Shape;419;p90">
            <a:extLst>
              <a:ext uri="{FF2B5EF4-FFF2-40B4-BE49-F238E27FC236}">
                <a16:creationId xmlns:a16="http://schemas.microsoft.com/office/drawing/2014/main" id="{5871808A-8AFC-59BC-925C-AF501FB8E341}"/>
              </a:ext>
            </a:extLst>
          </p:cNvPr>
          <p:cNvSpPr txBox="1">
            <a:spLocks noGrp="1"/>
          </p:cNvSpPr>
          <p:nvPr>
            <p:ph type="title"/>
          </p:nvPr>
        </p:nvSpPr>
        <p:spPr>
          <a:xfrm>
            <a:off x="3180934" y="635425"/>
            <a:ext cx="5461530" cy="923299"/>
          </a:xfrm>
          <a:prstGeom prst="rect">
            <a:avLst/>
          </a:prstGeom>
        </p:spPr>
        <p:txBody>
          <a:bodyPr spcFirstLastPara="1" wrap="square" lIns="91425" tIns="91425" rIns="91425" bIns="91425" anchor="t" anchorCtr="0">
            <a:spAutoFit/>
          </a:bodyPr>
          <a:lstStyle/>
          <a:p>
            <a:pPr lvl="0"/>
            <a:r>
              <a:rPr lang="en" sz="1600" dirty="0"/>
              <a:t>Everyone deserves the opportunity to grieve and mourn in a community that allows them to talk about death, Jewishly.</a:t>
            </a:r>
            <a:endParaRPr sz="1600" dirty="0"/>
          </a:p>
        </p:txBody>
      </p:sp>
      <p:pic>
        <p:nvPicPr>
          <p:cNvPr id="2" name="Picture 1" descr="A blue and white logo">
            <a:extLst>
              <a:ext uri="{FF2B5EF4-FFF2-40B4-BE49-F238E27FC236}">
                <a16:creationId xmlns:a16="http://schemas.microsoft.com/office/drawing/2014/main" id="{B7FF24A5-93C5-4AA7-0BA3-C72DD1B45C26}"/>
              </a:ext>
            </a:extLst>
          </p:cNvPr>
          <p:cNvPicPr>
            <a:picLocks noChangeAspect="1"/>
          </p:cNvPicPr>
          <p:nvPr/>
        </p:nvPicPr>
        <p:blipFill>
          <a:blip r:embed="rId3"/>
          <a:stretch>
            <a:fillRect/>
          </a:stretch>
        </p:blipFill>
        <p:spPr>
          <a:xfrm>
            <a:off x="6653054" y="4330960"/>
            <a:ext cx="1904675" cy="615691"/>
          </a:xfrm>
          <a:prstGeom prst="rect">
            <a:avLst/>
          </a:prstGeom>
        </p:spPr>
      </p:pic>
      <p:pic>
        <p:nvPicPr>
          <p:cNvPr id="4" name="Picture 3" descr="A person hugging a child&#10;&#10;AI-generated content may be incorrect.">
            <a:extLst>
              <a:ext uri="{FF2B5EF4-FFF2-40B4-BE49-F238E27FC236}">
                <a16:creationId xmlns:a16="http://schemas.microsoft.com/office/drawing/2014/main" id="{F2B1345E-FFBE-08B7-39EC-F2FED1A3BA88}"/>
              </a:ext>
            </a:extLst>
          </p:cNvPr>
          <p:cNvPicPr>
            <a:picLocks noChangeAspect="1"/>
          </p:cNvPicPr>
          <p:nvPr/>
        </p:nvPicPr>
        <p:blipFill>
          <a:blip r:embed="rId4"/>
          <a:stretch>
            <a:fillRect/>
          </a:stretch>
        </p:blipFill>
        <p:spPr>
          <a:xfrm>
            <a:off x="501536" y="424657"/>
            <a:ext cx="2348670" cy="3523006"/>
          </a:xfrm>
          <a:prstGeom prst="rect">
            <a:avLst/>
          </a:prstGeom>
        </p:spPr>
      </p:pic>
      <p:pic>
        <p:nvPicPr>
          <p:cNvPr id="6" name="Picture 5" descr="A group of people around a round table">
            <a:extLst>
              <a:ext uri="{FF2B5EF4-FFF2-40B4-BE49-F238E27FC236}">
                <a16:creationId xmlns:a16="http://schemas.microsoft.com/office/drawing/2014/main" id="{8D8C764E-57DA-A0EA-09BE-F76DE0B57CCB}"/>
              </a:ext>
            </a:extLst>
          </p:cNvPr>
          <p:cNvPicPr>
            <a:picLocks noChangeAspect="1"/>
          </p:cNvPicPr>
          <p:nvPr/>
        </p:nvPicPr>
        <p:blipFill>
          <a:blip r:embed="rId5"/>
          <a:stretch>
            <a:fillRect/>
          </a:stretch>
        </p:blipFill>
        <p:spPr>
          <a:xfrm>
            <a:off x="3180934" y="2380239"/>
            <a:ext cx="2611575" cy="1958681"/>
          </a:xfrm>
          <a:prstGeom prst="rect">
            <a:avLst/>
          </a:prstGeom>
        </p:spPr>
      </p:pic>
      <p:pic>
        <p:nvPicPr>
          <p:cNvPr id="8" name="Picture 7" descr="A group of people posing for a photo">
            <a:extLst>
              <a:ext uri="{FF2B5EF4-FFF2-40B4-BE49-F238E27FC236}">
                <a16:creationId xmlns:a16="http://schemas.microsoft.com/office/drawing/2014/main" id="{EEF116F3-C7F6-962E-52FB-C5E1296CC32F}"/>
              </a:ext>
            </a:extLst>
          </p:cNvPr>
          <p:cNvPicPr>
            <a:picLocks noChangeAspect="1"/>
          </p:cNvPicPr>
          <p:nvPr/>
        </p:nvPicPr>
        <p:blipFill>
          <a:blip r:embed="rId6"/>
          <a:stretch>
            <a:fillRect/>
          </a:stretch>
        </p:blipFill>
        <p:spPr>
          <a:xfrm>
            <a:off x="6041505" y="1760774"/>
            <a:ext cx="2600960" cy="1950720"/>
          </a:xfrm>
          <a:prstGeom prst="rect">
            <a:avLst/>
          </a:prstGeom>
        </p:spPr>
      </p:pic>
    </p:spTree>
    <p:extLst>
      <p:ext uri="{BB962C8B-B14F-4D97-AF65-F5344CB8AC3E}">
        <p14:creationId xmlns:p14="http://schemas.microsoft.com/office/powerpoint/2010/main" val="2426666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4">
          <a:extLst>
            <a:ext uri="{FF2B5EF4-FFF2-40B4-BE49-F238E27FC236}">
              <a16:creationId xmlns:a16="http://schemas.microsoft.com/office/drawing/2014/main" id="{1957FD78-93BE-34D7-8092-6FF52332EBCF}"/>
            </a:ext>
          </a:extLst>
        </p:cNvPr>
        <p:cNvGrpSpPr/>
        <p:nvPr/>
      </p:nvGrpSpPr>
      <p:grpSpPr>
        <a:xfrm>
          <a:off x="0" y="0"/>
          <a:ext cx="0" cy="0"/>
          <a:chOff x="0" y="0"/>
          <a:chExt cx="0" cy="0"/>
        </a:xfrm>
      </p:grpSpPr>
      <p:sp>
        <p:nvSpPr>
          <p:cNvPr id="345" name="Google Shape;345;p82">
            <a:extLst>
              <a:ext uri="{FF2B5EF4-FFF2-40B4-BE49-F238E27FC236}">
                <a16:creationId xmlns:a16="http://schemas.microsoft.com/office/drawing/2014/main" id="{59EF6884-93C0-9C4B-E289-5B6EA180E797}"/>
              </a:ext>
            </a:extLst>
          </p:cNvPr>
          <p:cNvSpPr txBox="1"/>
          <p:nvPr/>
        </p:nvSpPr>
        <p:spPr>
          <a:xfrm>
            <a:off x="381703" y="211075"/>
            <a:ext cx="4164797" cy="58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100" b="1" dirty="0">
                <a:solidFill>
                  <a:schemeClr val="accent3"/>
                </a:solidFill>
                <a:latin typeface="Montserrat SemiBold"/>
                <a:ea typeface="Montserrat SemiBold"/>
                <a:cs typeface="Montserrat SemiBold"/>
                <a:sym typeface="Montserrat SemiBold"/>
              </a:rPr>
              <a:t>Activity #5 – Find the Helper</a:t>
            </a:r>
            <a:endParaRPr sz="2100" b="1" dirty="0">
              <a:solidFill>
                <a:schemeClr val="accent3"/>
              </a:solidFill>
              <a:latin typeface="Montserrat SemiBold"/>
              <a:ea typeface="Montserrat SemiBold"/>
              <a:cs typeface="Montserrat SemiBold"/>
              <a:sym typeface="Montserrat SemiBold"/>
            </a:endParaRPr>
          </a:p>
        </p:txBody>
      </p:sp>
      <p:sp>
        <p:nvSpPr>
          <p:cNvPr id="348" name="Google Shape;348;p82">
            <a:extLst>
              <a:ext uri="{FF2B5EF4-FFF2-40B4-BE49-F238E27FC236}">
                <a16:creationId xmlns:a16="http://schemas.microsoft.com/office/drawing/2014/main" id="{59A7584A-E365-92F5-6E3D-79FCD499C7E1}"/>
              </a:ext>
            </a:extLst>
          </p:cNvPr>
          <p:cNvSpPr txBox="1">
            <a:spLocks noGrp="1"/>
          </p:cNvSpPr>
          <p:nvPr>
            <p:ph type="sldNum" idx="12"/>
          </p:nvPr>
        </p:nvSpPr>
        <p:spPr>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20</a:t>
            </a:fld>
            <a:endParaRPr/>
          </a:p>
        </p:txBody>
      </p:sp>
      <p:pic>
        <p:nvPicPr>
          <p:cNvPr id="3" name="Picture 2" descr="Two men sitting at a table">
            <a:extLst>
              <a:ext uri="{FF2B5EF4-FFF2-40B4-BE49-F238E27FC236}">
                <a16:creationId xmlns:a16="http://schemas.microsoft.com/office/drawing/2014/main" id="{97736A99-E2E4-888C-1A93-F4D89E698AD2}"/>
              </a:ext>
            </a:extLst>
          </p:cNvPr>
          <p:cNvPicPr>
            <a:picLocks noChangeAspect="1"/>
          </p:cNvPicPr>
          <p:nvPr/>
        </p:nvPicPr>
        <p:blipFill>
          <a:blip r:embed="rId3"/>
          <a:stretch>
            <a:fillRect/>
          </a:stretch>
        </p:blipFill>
        <p:spPr>
          <a:xfrm>
            <a:off x="5489144" y="2213547"/>
            <a:ext cx="2926080" cy="2194560"/>
          </a:xfrm>
          <a:prstGeom prst="rect">
            <a:avLst/>
          </a:prstGeom>
        </p:spPr>
      </p:pic>
      <p:sp>
        <p:nvSpPr>
          <p:cNvPr id="4" name="TextBox 3">
            <a:extLst>
              <a:ext uri="{FF2B5EF4-FFF2-40B4-BE49-F238E27FC236}">
                <a16:creationId xmlns:a16="http://schemas.microsoft.com/office/drawing/2014/main" id="{DBB03CFB-491C-87E5-110D-345AFF5B7CA6}"/>
              </a:ext>
            </a:extLst>
          </p:cNvPr>
          <p:cNvSpPr txBox="1"/>
          <p:nvPr/>
        </p:nvSpPr>
        <p:spPr>
          <a:xfrm>
            <a:off x="381704" y="613000"/>
            <a:ext cx="4290590" cy="4801314"/>
          </a:xfrm>
          <a:prstGeom prst="rect">
            <a:avLst/>
          </a:prstGeom>
          <a:noFill/>
        </p:spPr>
        <p:txBody>
          <a:bodyPr wrap="square" rtlCol="0">
            <a:spAutoFit/>
          </a:bodyPr>
          <a:lstStyle/>
          <a:p>
            <a:endParaRPr lang="en-US" sz="1800" dirty="0">
              <a:solidFill>
                <a:schemeClr val="accent4"/>
              </a:solidFill>
            </a:endParaRPr>
          </a:p>
          <a:p>
            <a:r>
              <a:rPr lang="en-US" sz="1800" dirty="0">
                <a:solidFill>
                  <a:schemeClr val="accent4"/>
                </a:solidFill>
              </a:rPr>
              <a:t>Discuss, as a whole group how grief can feel different at various times. We talked about how we should have at least three people who we know we can call if we are overwhelmed by big feelings. </a:t>
            </a:r>
          </a:p>
          <a:p>
            <a:endParaRPr lang="en-US" sz="1800" dirty="0">
              <a:solidFill>
                <a:schemeClr val="accent4"/>
              </a:solidFill>
            </a:endParaRPr>
          </a:p>
          <a:p>
            <a:r>
              <a:rPr lang="en-US" sz="1800" dirty="0">
                <a:solidFill>
                  <a:schemeClr val="accent4"/>
                </a:solidFill>
              </a:rPr>
              <a:t>With staff and volunteers, we made lists of “helpers” with contact information, explaining that these are people who they can call anytime they need to talk.</a:t>
            </a:r>
          </a:p>
          <a:p>
            <a:r>
              <a:rPr lang="en-US" sz="1800" dirty="0">
                <a:solidFill>
                  <a:schemeClr val="accent4"/>
                </a:solidFill>
              </a:rPr>
              <a:t>This information was also added to memory boxes.</a:t>
            </a:r>
          </a:p>
          <a:p>
            <a:pPr marL="342900" indent="-342900">
              <a:buAutoNum type="arabicPeriod"/>
            </a:pPr>
            <a:endParaRPr lang="en-US" sz="1800" dirty="0">
              <a:solidFill>
                <a:schemeClr val="accent4"/>
              </a:solidFill>
            </a:endParaRPr>
          </a:p>
          <a:p>
            <a:pPr marL="342900" indent="-342900">
              <a:buAutoNum type="arabicPeriod"/>
            </a:pPr>
            <a:endParaRPr lang="en-US" sz="1800" dirty="0">
              <a:solidFill>
                <a:schemeClr val="accent4"/>
              </a:solidFill>
            </a:endParaRPr>
          </a:p>
          <a:p>
            <a:endParaRPr lang="en-US" sz="1800" dirty="0">
              <a:solidFill>
                <a:schemeClr val="accent4"/>
              </a:solidFill>
            </a:endParaRPr>
          </a:p>
          <a:p>
            <a:pPr marL="342900" indent="-342900">
              <a:buAutoNum type="arabicPeriod"/>
            </a:pPr>
            <a:endParaRPr lang="en-US" sz="1800" b="1" dirty="0">
              <a:solidFill>
                <a:schemeClr val="accent4"/>
              </a:solidFill>
            </a:endParaRPr>
          </a:p>
        </p:txBody>
      </p:sp>
      <p:pic>
        <p:nvPicPr>
          <p:cNvPr id="5" name="Picture 4" descr="A blue and white logo">
            <a:extLst>
              <a:ext uri="{FF2B5EF4-FFF2-40B4-BE49-F238E27FC236}">
                <a16:creationId xmlns:a16="http://schemas.microsoft.com/office/drawing/2014/main" id="{E7A65A41-49DD-F1DC-44CF-7CB009A2E91A}"/>
              </a:ext>
            </a:extLst>
          </p:cNvPr>
          <p:cNvPicPr>
            <a:picLocks noChangeAspect="1"/>
          </p:cNvPicPr>
          <p:nvPr/>
        </p:nvPicPr>
        <p:blipFill>
          <a:blip r:embed="rId4"/>
          <a:stretch>
            <a:fillRect/>
          </a:stretch>
        </p:blipFill>
        <p:spPr>
          <a:xfrm>
            <a:off x="2848131" y="4303395"/>
            <a:ext cx="1866276" cy="603279"/>
          </a:xfrm>
          <a:prstGeom prst="rect">
            <a:avLst/>
          </a:prstGeom>
        </p:spPr>
      </p:pic>
    </p:spTree>
    <p:extLst>
      <p:ext uri="{BB962C8B-B14F-4D97-AF65-F5344CB8AC3E}">
        <p14:creationId xmlns:p14="http://schemas.microsoft.com/office/powerpoint/2010/main" val="3453243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81"/>
          <p:cNvSpPr txBox="1">
            <a:spLocks noGrp="1"/>
          </p:cNvSpPr>
          <p:nvPr>
            <p:ph type="title"/>
          </p:nvPr>
        </p:nvSpPr>
        <p:spPr>
          <a:xfrm>
            <a:off x="309838" y="755701"/>
            <a:ext cx="8342955" cy="3113495"/>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5100" dirty="0"/>
              <a:t> </a:t>
            </a:r>
            <a:endParaRPr sz="5100" dirty="0"/>
          </a:p>
        </p:txBody>
      </p:sp>
      <p:pic>
        <p:nvPicPr>
          <p:cNvPr id="3" name="Picture 2" descr="A blue and white logo">
            <a:extLst>
              <a:ext uri="{FF2B5EF4-FFF2-40B4-BE49-F238E27FC236}">
                <a16:creationId xmlns:a16="http://schemas.microsoft.com/office/drawing/2014/main" id="{35F7EECF-EF7A-0888-E95E-E5BEF89566A6}"/>
              </a:ext>
            </a:extLst>
          </p:cNvPr>
          <p:cNvPicPr>
            <a:picLocks noChangeAspect="1"/>
          </p:cNvPicPr>
          <p:nvPr/>
        </p:nvPicPr>
        <p:blipFill>
          <a:blip r:embed="rId3"/>
          <a:stretch>
            <a:fillRect/>
          </a:stretch>
        </p:blipFill>
        <p:spPr>
          <a:xfrm>
            <a:off x="6770588" y="4194172"/>
            <a:ext cx="1942151" cy="627805"/>
          </a:xfrm>
          <a:prstGeom prst="rect">
            <a:avLst/>
          </a:prstGeom>
        </p:spPr>
      </p:pic>
      <p:sp>
        <p:nvSpPr>
          <p:cNvPr id="4" name="TextBox 3">
            <a:extLst>
              <a:ext uri="{FF2B5EF4-FFF2-40B4-BE49-F238E27FC236}">
                <a16:creationId xmlns:a16="http://schemas.microsoft.com/office/drawing/2014/main" id="{7F31E00C-CB97-9159-FF8F-777C6D489788}"/>
              </a:ext>
            </a:extLst>
          </p:cNvPr>
          <p:cNvSpPr txBox="1"/>
          <p:nvPr/>
        </p:nvSpPr>
        <p:spPr>
          <a:xfrm>
            <a:off x="816159" y="612119"/>
            <a:ext cx="7368099" cy="3908762"/>
          </a:xfrm>
          <a:prstGeom prst="rect">
            <a:avLst/>
          </a:prstGeom>
          <a:noFill/>
        </p:spPr>
        <p:txBody>
          <a:bodyPr wrap="square" rtlCol="0">
            <a:spAutoFit/>
          </a:bodyPr>
          <a:lstStyle/>
          <a:p>
            <a:r>
              <a:rPr lang="en-US" sz="2000" dirty="0">
                <a:solidFill>
                  <a:srgbClr val="003399"/>
                </a:solidFill>
              </a:rPr>
              <a:t>In addition to the activities listed on previous slides, we discussed Jewish customs on death and dying with our members. Presented in a matter-of-fact way, we shared honestly what happens at a Jewish funeral and after, describing the steps:</a:t>
            </a:r>
          </a:p>
          <a:p>
            <a:pPr marL="285750" indent="-285750">
              <a:buFont typeface="Arial" panose="020B0604020202020204" pitchFamily="34" charset="0"/>
              <a:buChar char="•"/>
            </a:pPr>
            <a:r>
              <a:rPr lang="en-US" sz="2000" dirty="0">
                <a:solidFill>
                  <a:srgbClr val="003399"/>
                </a:solidFill>
              </a:rPr>
              <a:t>Service – what to expect.</a:t>
            </a:r>
          </a:p>
          <a:p>
            <a:pPr marL="285750" indent="-285750">
              <a:buFont typeface="Arial" panose="020B0604020202020204" pitchFamily="34" charset="0"/>
              <a:buChar char="•"/>
            </a:pPr>
            <a:r>
              <a:rPr lang="en-US" sz="2000" dirty="0">
                <a:solidFill>
                  <a:srgbClr val="003399"/>
                </a:solidFill>
              </a:rPr>
              <a:t>Burial – mourners help by symbolically placing dirt in the grave.</a:t>
            </a:r>
          </a:p>
          <a:p>
            <a:pPr marL="285750" indent="-285750">
              <a:buFont typeface="Arial" panose="020B0604020202020204" pitchFamily="34" charset="0"/>
              <a:buChar char="•"/>
            </a:pPr>
            <a:r>
              <a:rPr lang="en-US" sz="2000" dirty="0">
                <a:solidFill>
                  <a:srgbClr val="003399"/>
                </a:solidFill>
              </a:rPr>
              <a:t>Shiva – how we comfort the mourners</a:t>
            </a:r>
          </a:p>
          <a:p>
            <a:pPr marL="285750" indent="-285750">
              <a:buFont typeface="Arial" panose="020B0604020202020204" pitchFamily="34" charset="0"/>
              <a:buChar char="•"/>
            </a:pPr>
            <a:r>
              <a:rPr lang="en-US" sz="2000" dirty="0">
                <a:solidFill>
                  <a:srgbClr val="003399"/>
                </a:solidFill>
              </a:rPr>
              <a:t>Visiting the grave – share the practice of placing a stone on the grave</a:t>
            </a:r>
          </a:p>
          <a:p>
            <a:endParaRPr lang="en-US" dirty="0"/>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DC7EE185-80B6-0EF9-C904-30A0C29E5FB3}"/>
            </a:ext>
          </a:extLst>
        </p:cNvPr>
        <p:cNvGrpSpPr/>
        <p:nvPr/>
      </p:nvGrpSpPr>
      <p:grpSpPr>
        <a:xfrm>
          <a:off x="0" y="0"/>
          <a:ext cx="0" cy="0"/>
          <a:chOff x="0" y="0"/>
          <a:chExt cx="0" cy="0"/>
        </a:xfrm>
      </p:grpSpPr>
      <p:pic>
        <p:nvPicPr>
          <p:cNvPr id="1028" name="Picture 4" descr="DIY Painted Rocks - The Home Depot">
            <a:extLst>
              <a:ext uri="{FF2B5EF4-FFF2-40B4-BE49-F238E27FC236}">
                <a16:creationId xmlns:a16="http://schemas.microsoft.com/office/drawing/2014/main" id="{49A7BA56-FF71-B9D7-323C-29C7357A3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175" y="668513"/>
            <a:ext cx="3282846" cy="34111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14+ Thousand Painted Rocks Royalty-Free Images, Stock Photos &amp; Pictures |  Shutterstock">
            <a:extLst>
              <a:ext uri="{FF2B5EF4-FFF2-40B4-BE49-F238E27FC236}">
                <a16:creationId xmlns:a16="http://schemas.microsoft.com/office/drawing/2014/main" id="{3FCE04D6-95D4-AC8C-1CC6-7370F83437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703" y="1656022"/>
            <a:ext cx="3148325" cy="24236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29ABF4-05C7-C76B-537A-BFABA0724C97}"/>
              </a:ext>
            </a:extLst>
          </p:cNvPr>
          <p:cNvSpPr txBox="1"/>
          <p:nvPr/>
        </p:nvSpPr>
        <p:spPr>
          <a:xfrm>
            <a:off x="5426439" y="4182256"/>
            <a:ext cx="2645764" cy="215444"/>
          </a:xfrm>
          <a:prstGeom prst="rect">
            <a:avLst/>
          </a:prstGeom>
          <a:noFill/>
        </p:spPr>
        <p:txBody>
          <a:bodyPr wrap="square" rtlCol="0">
            <a:spAutoFit/>
          </a:bodyPr>
          <a:lstStyle/>
          <a:p>
            <a:r>
              <a:rPr lang="en-US" sz="800" dirty="0"/>
              <a:t>          Photo credit: Home Depot    </a:t>
            </a:r>
          </a:p>
        </p:txBody>
      </p:sp>
      <p:pic>
        <p:nvPicPr>
          <p:cNvPr id="5" name="Picture 4" descr="A blue and white logo">
            <a:extLst>
              <a:ext uri="{FF2B5EF4-FFF2-40B4-BE49-F238E27FC236}">
                <a16:creationId xmlns:a16="http://schemas.microsoft.com/office/drawing/2014/main" id="{04CE059C-FC1E-4BB7-F5AB-F575A9FE0319}"/>
              </a:ext>
            </a:extLst>
          </p:cNvPr>
          <p:cNvPicPr>
            <a:picLocks noChangeAspect="1"/>
          </p:cNvPicPr>
          <p:nvPr/>
        </p:nvPicPr>
        <p:blipFill>
          <a:blip r:embed="rId5"/>
          <a:stretch>
            <a:fillRect/>
          </a:stretch>
        </p:blipFill>
        <p:spPr>
          <a:xfrm>
            <a:off x="6951001" y="4349413"/>
            <a:ext cx="1720810" cy="556256"/>
          </a:xfrm>
          <a:prstGeom prst="rect">
            <a:avLst/>
          </a:prstGeom>
        </p:spPr>
      </p:pic>
      <p:sp>
        <p:nvSpPr>
          <p:cNvPr id="6" name="TextBox 5">
            <a:extLst>
              <a:ext uri="{FF2B5EF4-FFF2-40B4-BE49-F238E27FC236}">
                <a16:creationId xmlns:a16="http://schemas.microsoft.com/office/drawing/2014/main" id="{14863B0E-EDF5-9FF1-84B1-0EE667EF62DF}"/>
              </a:ext>
            </a:extLst>
          </p:cNvPr>
          <p:cNvSpPr txBox="1"/>
          <p:nvPr/>
        </p:nvSpPr>
        <p:spPr>
          <a:xfrm>
            <a:off x="652774" y="668514"/>
            <a:ext cx="3828542" cy="877163"/>
          </a:xfrm>
          <a:prstGeom prst="rect">
            <a:avLst/>
          </a:prstGeom>
          <a:noFill/>
        </p:spPr>
        <p:txBody>
          <a:bodyPr wrap="square" rtlCol="0">
            <a:spAutoFit/>
          </a:bodyPr>
          <a:lstStyle/>
          <a:p>
            <a:r>
              <a:rPr lang="en-US" sz="1700" b="1" dirty="0"/>
              <a:t>Activity #6 </a:t>
            </a:r>
            <a:r>
              <a:rPr lang="en-US" sz="1700" dirty="0"/>
              <a:t>- Discuss Jewish burial practices and paint rocks to leave on the graves of remembered friends. </a:t>
            </a:r>
          </a:p>
        </p:txBody>
      </p:sp>
    </p:spTree>
    <p:extLst>
      <p:ext uri="{BB962C8B-B14F-4D97-AF65-F5344CB8AC3E}">
        <p14:creationId xmlns:p14="http://schemas.microsoft.com/office/powerpoint/2010/main" val="1811517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47B1F06D-5B76-458E-89A6-77247658E107}"/>
            </a:ext>
          </a:extLst>
        </p:cNvPr>
        <p:cNvGrpSpPr/>
        <p:nvPr/>
      </p:nvGrpSpPr>
      <p:grpSpPr>
        <a:xfrm>
          <a:off x="0" y="0"/>
          <a:ext cx="0" cy="0"/>
          <a:chOff x="0" y="0"/>
          <a:chExt cx="0" cy="0"/>
        </a:xfrm>
      </p:grpSpPr>
      <p:pic>
        <p:nvPicPr>
          <p:cNvPr id="5" name="Picture 4" descr="A blue and white logo">
            <a:extLst>
              <a:ext uri="{FF2B5EF4-FFF2-40B4-BE49-F238E27FC236}">
                <a16:creationId xmlns:a16="http://schemas.microsoft.com/office/drawing/2014/main" id="{310C8456-140F-3507-3712-9F2E9FF631A8}"/>
              </a:ext>
            </a:extLst>
          </p:cNvPr>
          <p:cNvPicPr>
            <a:picLocks noChangeAspect="1"/>
          </p:cNvPicPr>
          <p:nvPr/>
        </p:nvPicPr>
        <p:blipFill>
          <a:blip r:embed="rId3"/>
          <a:stretch>
            <a:fillRect/>
          </a:stretch>
        </p:blipFill>
        <p:spPr>
          <a:xfrm>
            <a:off x="6793461" y="4322068"/>
            <a:ext cx="1904675" cy="615691"/>
          </a:xfrm>
          <a:prstGeom prst="rect">
            <a:avLst/>
          </a:prstGeom>
        </p:spPr>
      </p:pic>
      <p:sp>
        <p:nvSpPr>
          <p:cNvPr id="6" name="TextBox 5">
            <a:extLst>
              <a:ext uri="{FF2B5EF4-FFF2-40B4-BE49-F238E27FC236}">
                <a16:creationId xmlns:a16="http://schemas.microsoft.com/office/drawing/2014/main" id="{839FD3F0-C7A3-0F12-86B3-E4C019FC250D}"/>
              </a:ext>
            </a:extLst>
          </p:cNvPr>
          <p:cNvSpPr txBox="1"/>
          <p:nvPr/>
        </p:nvSpPr>
        <p:spPr>
          <a:xfrm>
            <a:off x="287167" y="205741"/>
            <a:ext cx="8592337" cy="707886"/>
          </a:xfrm>
          <a:prstGeom prst="rect">
            <a:avLst/>
          </a:prstGeom>
          <a:noFill/>
        </p:spPr>
        <p:txBody>
          <a:bodyPr wrap="square" rtlCol="0">
            <a:spAutoFit/>
          </a:bodyPr>
          <a:lstStyle/>
          <a:p>
            <a:r>
              <a:rPr lang="en-US" sz="2000" b="1" dirty="0"/>
              <a:t>Activity for Mourners: </a:t>
            </a:r>
            <a:r>
              <a:rPr lang="en-US" sz="2000" dirty="0"/>
              <a:t>Share Jewish mourning practices during monthly Gesher Shabbat Service (Simchat Shabbat)</a:t>
            </a:r>
          </a:p>
        </p:txBody>
      </p:sp>
      <p:pic>
        <p:nvPicPr>
          <p:cNvPr id="4" name="Picture 3" descr="A person in white and black robes holding a paper">
            <a:extLst>
              <a:ext uri="{FF2B5EF4-FFF2-40B4-BE49-F238E27FC236}">
                <a16:creationId xmlns:a16="http://schemas.microsoft.com/office/drawing/2014/main" id="{67538EF4-0739-2806-3611-0393E795F889}"/>
              </a:ext>
            </a:extLst>
          </p:cNvPr>
          <p:cNvPicPr>
            <a:picLocks noChangeAspect="1"/>
          </p:cNvPicPr>
          <p:nvPr/>
        </p:nvPicPr>
        <p:blipFill>
          <a:blip r:embed="rId4"/>
          <a:stretch>
            <a:fillRect/>
          </a:stretch>
        </p:blipFill>
        <p:spPr>
          <a:xfrm>
            <a:off x="445864" y="1258920"/>
            <a:ext cx="3990684" cy="2656299"/>
          </a:xfrm>
          <a:prstGeom prst="rect">
            <a:avLst/>
          </a:prstGeom>
        </p:spPr>
      </p:pic>
      <p:sp>
        <p:nvSpPr>
          <p:cNvPr id="2" name="TextBox 1">
            <a:extLst>
              <a:ext uri="{FF2B5EF4-FFF2-40B4-BE49-F238E27FC236}">
                <a16:creationId xmlns:a16="http://schemas.microsoft.com/office/drawing/2014/main" id="{F7E1F4CA-DEC2-27ED-E906-707F1EEF0ACF}"/>
              </a:ext>
            </a:extLst>
          </p:cNvPr>
          <p:cNvSpPr txBox="1"/>
          <p:nvPr/>
        </p:nvSpPr>
        <p:spPr>
          <a:xfrm>
            <a:off x="4700469" y="1201567"/>
            <a:ext cx="3997667" cy="2800767"/>
          </a:xfrm>
          <a:prstGeom prst="rect">
            <a:avLst/>
          </a:prstGeom>
          <a:noFill/>
        </p:spPr>
        <p:txBody>
          <a:bodyPr wrap="square" rtlCol="0">
            <a:spAutoFit/>
          </a:bodyPr>
          <a:lstStyle/>
          <a:p>
            <a:r>
              <a:rPr lang="en-US" sz="1600" dirty="0"/>
              <a:t>Discuss what the Kaddish prayer means and why we say it. Explain that even if you can’t read, you can still participate by being present for the prayer and adding “amen.” This turns a singular prayer into a communal prayer. </a:t>
            </a:r>
          </a:p>
          <a:p>
            <a:endParaRPr lang="en-US" sz="1600" dirty="0"/>
          </a:p>
          <a:p>
            <a:r>
              <a:rPr lang="en-US" sz="1600" dirty="0"/>
              <a:t>We say Kaddish each service and give our members the opportunity to share the names of those who they are missing and remembering.</a:t>
            </a:r>
          </a:p>
        </p:txBody>
      </p:sp>
    </p:spTree>
    <p:extLst>
      <p:ext uri="{BB962C8B-B14F-4D97-AF65-F5344CB8AC3E}">
        <p14:creationId xmlns:p14="http://schemas.microsoft.com/office/powerpoint/2010/main" val="1582857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93CD6E92-254C-C879-6CDB-6FA929E5DDAE}"/>
            </a:ext>
          </a:extLst>
        </p:cNvPr>
        <p:cNvGrpSpPr/>
        <p:nvPr/>
      </p:nvGrpSpPr>
      <p:grpSpPr>
        <a:xfrm>
          <a:off x="0" y="0"/>
          <a:ext cx="0" cy="0"/>
          <a:chOff x="0" y="0"/>
          <a:chExt cx="0" cy="0"/>
        </a:xfrm>
      </p:grpSpPr>
      <p:pic>
        <p:nvPicPr>
          <p:cNvPr id="5" name="Picture 4" descr="A blue and white logo">
            <a:extLst>
              <a:ext uri="{FF2B5EF4-FFF2-40B4-BE49-F238E27FC236}">
                <a16:creationId xmlns:a16="http://schemas.microsoft.com/office/drawing/2014/main" id="{11F9A927-C325-33C5-5790-7FF648DE581F}"/>
              </a:ext>
            </a:extLst>
          </p:cNvPr>
          <p:cNvPicPr>
            <a:picLocks noChangeAspect="1"/>
          </p:cNvPicPr>
          <p:nvPr/>
        </p:nvPicPr>
        <p:blipFill>
          <a:blip r:embed="rId3"/>
          <a:stretch>
            <a:fillRect/>
          </a:stretch>
        </p:blipFill>
        <p:spPr>
          <a:xfrm>
            <a:off x="6793461" y="4322068"/>
            <a:ext cx="1904675" cy="615691"/>
          </a:xfrm>
          <a:prstGeom prst="rect">
            <a:avLst/>
          </a:prstGeom>
        </p:spPr>
      </p:pic>
      <p:sp>
        <p:nvSpPr>
          <p:cNvPr id="6" name="TextBox 5">
            <a:extLst>
              <a:ext uri="{FF2B5EF4-FFF2-40B4-BE49-F238E27FC236}">
                <a16:creationId xmlns:a16="http://schemas.microsoft.com/office/drawing/2014/main" id="{EB8EEDD9-B45B-4C53-81D4-CF3D62DA8746}"/>
              </a:ext>
            </a:extLst>
          </p:cNvPr>
          <p:cNvSpPr txBox="1"/>
          <p:nvPr/>
        </p:nvSpPr>
        <p:spPr>
          <a:xfrm>
            <a:off x="287167" y="205741"/>
            <a:ext cx="8592337" cy="400110"/>
          </a:xfrm>
          <a:prstGeom prst="rect">
            <a:avLst/>
          </a:prstGeom>
          <a:noFill/>
        </p:spPr>
        <p:txBody>
          <a:bodyPr wrap="square" rtlCol="0">
            <a:spAutoFit/>
          </a:bodyPr>
          <a:lstStyle/>
          <a:p>
            <a:r>
              <a:rPr lang="en-US" sz="2000" b="1" dirty="0"/>
              <a:t>Activity for Observing a </a:t>
            </a:r>
            <a:r>
              <a:rPr lang="en-US" sz="2000" b="1" dirty="0" err="1"/>
              <a:t>Yartzeit</a:t>
            </a:r>
            <a:endParaRPr lang="en-US" sz="2000" dirty="0"/>
          </a:p>
        </p:txBody>
      </p:sp>
      <p:pic>
        <p:nvPicPr>
          <p:cNvPr id="7" name="Picture 6" descr="A group of people holding cards&#10;&#10;AI-generated content may be incorrect.">
            <a:extLst>
              <a:ext uri="{FF2B5EF4-FFF2-40B4-BE49-F238E27FC236}">
                <a16:creationId xmlns:a16="http://schemas.microsoft.com/office/drawing/2014/main" id="{6073FD73-5512-349F-15AC-30358C517BD1}"/>
              </a:ext>
            </a:extLst>
          </p:cNvPr>
          <p:cNvPicPr>
            <a:picLocks noChangeAspect="1"/>
          </p:cNvPicPr>
          <p:nvPr/>
        </p:nvPicPr>
        <p:blipFill>
          <a:blip r:embed="rId4"/>
          <a:stretch>
            <a:fillRect/>
          </a:stretch>
        </p:blipFill>
        <p:spPr>
          <a:xfrm>
            <a:off x="399004" y="605851"/>
            <a:ext cx="2148569" cy="2539573"/>
          </a:xfrm>
          <a:prstGeom prst="rect">
            <a:avLst/>
          </a:prstGeom>
        </p:spPr>
      </p:pic>
      <p:pic>
        <p:nvPicPr>
          <p:cNvPr id="9" name="Picture 8" descr="A close-up of a card">
            <a:extLst>
              <a:ext uri="{FF2B5EF4-FFF2-40B4-BE49-F238E27FC236}">
                <a16:creationId xmlns:a16="http://schemas.microsoft.com/office/drawing/2014/main" id="{01074B12-4EE9-36E1-4DE8-CE4030605EBC}"/>
              </a:ext>
            </a:extLst>
          </p:cNvPr>
          <p:cNvPicPr>
            <a:picLocks noChangeAspect="1"/>
          </p:cNvPicPr>
          <p:nvPr/>
        </p:nvPicPr>
        <p:blipFill>
          <a:blip r:embed="rId5"/>
          <a:stretch>
            <a:fillRect/>
          </a:stretch>
        </p:blipFill>
        <p:spPr>
          <a:xfrm>
            <a:off x="2985025" y="596196"/>
            <a:ext cx="3370984" cy="2528238"/>
          </a:xfrm>
          <a:prstGeom prst="rect">
            <a:avLst/>
          </a:prstGeom>
        </p:spPr>
      </p:pic>
      <p:pic>
        <p:nvPicPr>
          <p:cNvPr id="11" name="Picture 10" descr="A person sitting at a table holding cards&#10;&#10;AI-generated content may be incorrect.">
            <a:extLst>
              <a:ext uri="{FF2B5EF4-FFF2-40B4-BE49-F238E27FC236}">
                <a16:creationId xmlns:a16="http://schemas.microsoft.com/office/drawing/2014/main" id="{AFB28D90-AC2A-907D-774A-D3FFF32767C1}"/>
              </a:ext>
            </a:extLst>
          </p:cNvPr>
          <p:cNvPicPr>
            <a:picLocks noChangeAspect="1"/>
          </p:cNvPicPr>
          <p:nvPr/>
        </p:nvPicPr>
        <p:blipFill>
          <a:blip r:embed="rId6"/>
          <a:stretch>
            <a:fillRect/>
          </a:stretch>
        </p:blipFill>
        <p:spPr>
          <a:xfrm>
            <a:off x="6793461" y="569406"/>
            <a:ext cx="1896177" cy="2528237"/>
          </a:xfrm>
          <a:prstGeom prst="rect">
            <a:avLst/>
          </a:prstGeom>
        </p:spPr>
      </p:pic>
      <p:sp>
        <p:nvSpPr>
          <p:cNvPr id="12" name="TextBox 11">
            <a:extLst>
              <a:ext uri="{FF2B5EF4-FFF2-40B4-BE49-F238E27FC236}">
                <a16:creationId xmlns:a16="http://schemas.microsoft.com/office/drawing/2014/main" id="{A348DB5F-A27D-3964-9FF9-72778538801F}"/>
              </a:ext>
            </a:extLst>
          </p:cNvPr>
          <p:cNvSpPr txBox="1"/>
          <p:nvPr/>
        </p:nvSpPr>
        <p:spPr>
          <a:xfrm>
            <a:off x="287167" y="3145425"/>
            <a:ext cx="8410969" cy="1169551"/>
          </a:xfrm>
          <a:prstGeom prst="rect">
            <a:avLst/>
          </a:prstGeom>
          <a:noFill/>
        </p:spPr>
        <p:txBody>
          <a:bodyPr wrap="square" rtlCol="0">
            <a:spAutoFit/>
          </a:bodyPr>
          <a:lstStyle/>
          <a:p>
            <a:r>
              <a:rPr lang="en-US" dirty="0"/>
              <a:t>For the one year anniversary (</a:t>
            </a:r>
            <a:r>
              <a:rPr lang="en-US" dirty="0" err="1"/>
              <a:t>yartzeit</a:t>
            </a:r>
            <a:r>
              <a:rPr lang="en-US" dirty="0"/>
              <a:t>) of Leila’s and Jared’s death, I made laminated cards to give to our members who attended Simchat Shabbat, our monthly Shabbat service for the Phoenix Jewish special needs community. Some mentioned placing the cards in their memory boxes. We share memories of our friends during the Kiddush lunch and invited Jared’s and Leila’s parents to share a story about their children. </a:t>
            </a:r>
          </a:p>
        </p:txBody>
      </p:sp>
    </p:spTree>
    <p:extLst>
      <p:ext uri="{BB962C8B-B14F-4D97-AF65-F5344CB8AC3E}">
        <p14:creationId xmlns:p14="http://schemas.microsoft.com/office/powerpoint/2010/main" val="816668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5" name="Google Shape;355;p83"/>
          <p:cNvSpPr txBox="1">
            <a:spLocks noGrp="1"/>
          </p:cNvSpPr>
          <p:nvPr>
            <p:ph type="title"/>
          </p:nvPr>
        </p:nvSpPr>
        <p:spPr>
          <a:xfrm>
            <a:off x="441960" y="571500"/>
            <a:ext cx="4235815" cy="3982400"/>
          </a:xfrm>
          <a:prstGeom prst="rect">
            <a:avLst/>
          </a:prstGeom>
        </p:spPr>
        <p:txBody>
          <a:bodyPr spcFirstLastPara="1" wrap="square" lIns="91425" tIns="91425" rIns="91425" bIns="91425" anchor="t" anchorCtr="0">
            <a:normAutofit fontScale="90000"/>
          </a:bodyPr>
          <a:lstStyle/>
          <a:p>
            <a:pPr marL="0" marR="0"/>
            <a:r>
              <a:rPr lang="ar-SA" b="1" dirty="0">
                <a:solidFill>
                  <a:srgbClr val="013951"/>
                </a:solidFill>
                <a:effectLst/>
                <a:latin typeface="Crimson Pro"/>
                <a:ea typeface="Arial" panose="020B0604020202020204" pitchFamily="34" charset="0"/>
                <a:cs typeface="Arial" panose="020B0604020202020204" pitchFamily="34" charset="0"/>
              </a:rPr>
              <a:t>קרוב</a:t>
            </a:r>
            <a:br>
              <a:rPr lang="en-US" b="1" dirty="0">
                <a:effectLst/>
                <a:latin typeface="Crimson Pro"/>
                <a:ea typeface="Crimson Pro"/>
                <a:cs typeface="Crimson Pro"/>
              </a:rPr>
            </a:br>
            <a:r>
              <a:rPr lang="en-US" b="1" dirty="0" err="1">
                <a:effectLst/>
                <a:latin typeface="Montserrat SemiBold" panose="00000700000000000000" pitchFamily="2" charset="0"/>
                <a:ea typeface="Crimson Pro"/>
                <a:cs typeface="Crimson Pro"/>
              </a:rPr>
              <a:t>Keruv</a:t>
            </a:r>
            <a:r>
              <a:rPr lang="en-US" b="1" dirty="0">
                <a:effectLst/>
                <a:latin typeface="Montserrat SemiBold" panose="00000700000000000000" pitchFamily="2" charset="0"/>
                <a:ea typeface="Crimson Pro"/>
                <a:cs typeface="Crimson Pro"/>
              </a:rPr>
              <a:t>/Inclusion</a:t>
            </a:r>
            <a:br>
              <a:rPr lang="en-US" sz="1800" dirty="0">
                <a:effectLst/>
                <a:latin typeface="Crimson Pro"/>
                <a:ea typeface="Crimson Pro"/>
                <a:cs typeface="Crimson Pro"/>
              </a:rPr>
            </a:br>
            <a:r>
              <a:rPr lang="en-US" sz="1800" i="1" dirty="0">
                <a:solidFill>
                  <a:srgbClr val="333333"/>
                </a:solidFill>
                <a:effectLst/>
                <a:latin typeface="Crimson Pro"/>
                <a:ea typeface="Crimson Pro"/>
                <a:cs typeface="Crimson Pro"/>
              </a:rPr>
              <a:t> </a:t>
            </a:r>
            <a:br>
              <a:rPr lang="en-US" sz="1800" dirty="0">
                <a:effectLst/>
                <a:latin typeface="Crimson Pro"/>
                <a:ea typeface="Crimson Pro"/>
                <a:cs typeface="Crimson Pro"/>
              </a:rPr>
            </a:br>
            <a:r>
              <a:rPr lang="en-US" sz="1700" dirty="0">
                <a:solidFill>
                  <a:srgbClr val="282828"/>
                </a:solidFill>
                <a:effectLst/>
                <a:latin typeface="Arial" panose="020B0604020202020204" pitchFamily="34" charset="0"/>
                <a:ea typeface="Arial" panose="020B0604020202020204" pitchFamily="34" charset="0"/>
                <a:cs typeface="Crimson Pro"/>
              </a:rPr>
              <a:t>We believe in welcoming members with various levels of independence and appreciate their diversity. </a:t>
            </a:r>
            <a:br>
              <a:rPr lang="en-US" sz="1700" dirty="0">
                <a:solidFill>
                  <a:srgbClr val="282828"/>
                </a:solidFill>
                <a:effectLst/>
                <a:latin typeface="Arial" panose="020B0604020202020204" pitchFamily="34" charset="0"/>
                <a:ea typeface="Arial" panose="020B0604020202020204" pitchFamily="34" charset="0"/>
                <a:cs typeface="Crimson Pro"/>
              </a:rPr>
            </a:br>
            <a:br>
              <a:rPr lang="en-US" sz="1700" dirty="0">
                <a:solidFill>
                  <a:srgbClr val="282828"/>
                </a:solidFill>
                <a:effectLst/>
                <a:latin typeface="Arial" panose="020B0604020202020204" pitchFamily="34" charset="0"/>
                <a:ea typeface="Arial" panose="020B0604020202020204" pitchFamily="34" charset="0"/>
                <a:cs typeface="Crimson Pro"/>
              </a:rPr>
            </a:br>
            <a:r>
              <a:rPr lang="en-US" sz="1700" dirty="0">
                <a:solidFill>
                  <a:srgbClr val="282828"/>
                </a:solidFill>
                <a:effectLst/>
                <a:latin typeface="Arial" panose="020B0604020202020204" pitchFamily="34" charset="0"/>
                <a:ea typeface="Arial" panose="020B0604020202020204" pitchFamily="34" charset="0"/>
                <a:cs typeface="Crimson Pro"/>
              </a:rPr>
              <a:t>We believe that our members will benefit from being part of a supportive and loving Jewish community.</a:t>
            </a:r>
            <a:br>
              <a:rPr lang="en-US" sz="1700" dirty="0">
                <a:solidFill>
                  <a:srgbClr val="282828"/>
                </a:solidFill>
                <a:effectLst/>
                <a:latin typeface="Arial" panose="020B0604020202020204" pitchFamily="34" charset="0"/>
                <a:ea typeface="Arial" panose="020B0604020202020204" pitchFamily="34" charset="0"/>
                <a:cs typeface="Crimson Pro"/>
              </a:rPr>
            </a:br>
            <a:br>
              <a:rPr lang="en-US" sz="1700" dirty="0">
                <a:solidFill>
                  <a:srgbClr val="282828"/>
                </a:solidFill>
                <a:effectLst/>
                <a:latin typeface="Arial" panose="020B0604020202020204" pitchFamily="34" charset="0"/>
                <a:ea typeface="Arial" panose="020B0604020202020204" pitchFamily="34" charset="0"/>
                <a:cs typeface="Crimson Pro"/>
              </a:rPr>
            </a:br>
            <a:r>
              <a:rPr lang="en-US" sz="1700" dirty="0">
                <a:solidFill>
                  <a:srgbClr val="282828"/>
                </a:solidFill>
                <a:effectLst/>
                <a:latin typeface="Arial" panose="020B0604020202020204" pitchFamily="34" charset="0"/>
                <a:ea typeface="Arial" panose="020B0604020202020204" pitchFamily="34" charset="0"/>
                <a:cs typeface="Crimson Pro"/>
              </a:rPr>
              <a:t>We believe that grief is a natural and universal human experience and our members deserve the same respect and care in processing grief as others.</a:t>
            </a:r>
            <a:br>
              <a:rPr lang="en-US" sz="1800" dirty="0">
                <a:effectLst/>
                <a:latin typeface="Crimson Pro"/>
                <a:ea typeface="Crimson Pro"/>
                <a:cs typeface="Crimson Pro"/>
              </a:rPr>
            </a:br>
            <a:endParaRPr dirty="0">
              <a:latin typeface="Montserrat Medium"/>
              <a:ea typeface="Montserrat Medium"/>
              <a:cs typeface="Montserrat Medium"/>
              <a:sym typeface="Montserrat Medium"/>
            </a:endParaRPr>
          </a:p>
        </p:txBody>
      </p:sp>
      <p:sp>
        <p:nvSpPr>
          <p:cNvPr id="356" name="Google Shape;356;p8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25</a:t>
            </a:fld>
            <a:endParaRPr/>
          </a:p>
        </p:txBody>
      </p:sp>
      <p:sp>
        <p:nvSpPr>
          <p:cNvPr id="5" name="TextBox 4">
            <a:extLst>
              <a:ext uri="{FF2B5EF4-FFF2-40B4-BE49-F238E27FC236}">
                <a16:creationId xmlns:a16="http://schemas.microsoft.com/office/drawing/2014/main" id="{93F22E3B-463A-B121-263D-D087137BB438}"/>
              </a:ext>
            </a:extLst>
          </p:cNvPr>
          <p:cNvSpPr txBox="1"/>
          <p:nvPr/>
        </p:nvSpPr>
        <p:spPr>
          <a:xfrm>
            <a:off x="5585460" y="1219200"/>
            <a:ext cx="2674620" cy="3231654"/>
          </a:xfrm>
          <a:prstGeom prst="rect">
            <a:avLst/>
          </a:prstGeom>
          <a:noFill/>
        </p:spPr>
        <p:txBody>
          <a:bodyPr wrap="square" rtlCol="0">
            <a:spAutoFit/>
          </a:bodyPr>
          <a:lstStyle/>
          <a:p>
            <a:pPr marL="114300" marR="0"/>
            <a:r>
              <a:rPr lang="en-US" sz="1200" i="1" dirty="0">
                <a:solidFill>
                  <a:schemeClr val="bg1">
                    <a:lumMod val="75000"/>
                  </a:schemeClr>
                </a:solidFill>
                <a:effectLst/>
                <a:latin typeface="+mn-lt"/>
                <a:ea typeface="Crimson Pro"/>
                <a:cs typeface="Crimson Pro"/>
              </a:rPr>
              <a:t>To be a Jew is to be part of a people, sharing its joys, participating in its griefs, recalling its history, making its hopes my own.</a:t>
            </a:r>
            <a:r>
              <a:rPr lang="en-US" sz="1200" dirty="0">
                <a:solidFill>
                  <a:schemeClr val="bg1">
                    <a:lumMod val="75000"/>
                  </a:schemeClr>
                </a:solidFill>
                <a:effectLst/>
                <a:latin typeface="+mn-lt"/>
                <a:ea typeface="Crimson Pro"/>
                <a:cs typeface="Crimson Pro"/>
              </a:rPr>
              <a:t> That is why our most basic prayers, even our confessions, are in the first-person plural. Our aspiration is not to become a “lonely man of faith,” but rather to be part of the </a:t>
            </a:r>
            <a:r>
              <a:rPr lang="en-US" sz="1200" i="1" dirty="0">
                <a:solidFill>
                  <a:schemeClr val="bg1">
                    <a:lumMod val="75000"/>
                  </a:schemeClr>
                </a:solidFill>
                <a:effectLst/>
                <a:latin typeface="+mn-lt"/>
                <a:ea typeface="Crimson Pro"/>
                <a:cs typeface="Crimson Pro"/>
              </a:rPr>
              <a:t>community</a:t>
            </a:r>
            <a:r>
              <a:rPr lang="en-US" sz="1200" dirty="0">
                <a:solidFill>
                  <a:schemeClr val="bg1">
                    <a:lumMod val="75000"/>
                  </a:schemeClr>
                </a:solidFill>
                <a:effectLst/>
                <a:latin typeface="+mn-lt"/>
                <a:ea typeface="Crimson Pro"/>
                <a:cs typeface="Crimson Pro"/>
              </a:rPr>
              <a:t> of faith. In Judaism, the fundamental encounter is not I-Thou, but rather </a:t>
            </a:r>
            <a:r>
              <a:rPr lang="en-US" sz="1200" i="1" dirty="0">
                <a:solidFill>
                  <a:schemeClr val="bg1">
                    <a:lumMod val="75000"/>
                  </a:schemeClr>
                </a:solidFill>
                <a:effectLst/>
                <a:latin typeface="+mn-lt"/>
                <a:ea typeface="Crimson Pro"/>
                <a:cs typeface="Crimson Pro"/>
              </a:rPr>
              <a:t>We</a:t>
            </a:r>
            <a:r>
              <a:rPr lang="en-US" sz="1200" dirty="0">
                <a:solidFill>
                  <a:schemeClr val="bg1">
                    <a:lumMod val="75000"/>
                  </a:schemeClr>
                </a:solidFill>
                <a:effectLst/>
                <a:latin typeface="+mn-lt"/>
                <a:ea typeface="Crimson Pro"/>
                <a:cs typeface="Crimson Pro"/>
              </a:rPr>
              <a:t>-Thou.</a:t>
            </a:r>
          </a:p>
          <a:p>
            <a:pPr marL="114300" marR="0"/>
            <a:endParaRPr lang="en-US" sz="1200" dirty="0">
              <a:latin typeface="+mn-lt"/>
              <a:ea typeface="Crimson Pro"/>
              <a:cs typeface="Crimson Pro"/>
            </a:endParaRPr>
          </a:p>
          <a:p>
            <a:pPr marL="114300" marR="0"/>
            <a:r>
              <a:rPr lang="en-US" sz="1200" b="1" dirty="0">
                <a:solidFill>
                  <a:schemeClr val="bg1">
                    <a:lumMod val="75000"/>
                  </a:schemeClr>
                </a:solidFill>
                <a:effectLst/>
                <a:latin typeface="+mn-lt"/>
                <a:ea typeface="Crimson Pro"/>
                <a:cs typeface="Crimson Pro"/>
              </a:rPr>
              <a:t>Covenant and Conversation; Leviticus by Rabbi Jonathan Sacks </a:t>
            </a:r>
            <a:r>
              <a:rPr lang="en-US" sz="1200" b="1" dirty="0" err="1">
                <a:solidFill>
                  <a:schemeClr val="bg1">
                    <a:lumMod val="75000"/>
                  </a:schemeClr>
                </a:solidFill>
                <a:effectLst/>
                <a:latin typeface="+mn-lt"/>
                <a:ea typeface="Crimson Pro"/>
                <a:cs typeface="Crimson Pro"/>
              </a:rPr>
              <a:t>z”l</a:t>
            </a:r>
            <a:endParaRPr lang="en-US" sz="1200" b="1" dirty="0">
              <a:solidFill>
                <a:schemeClr val="bg1">
                  <a:lumMod val="75000"/>
                </a:schemeClr>
              </a:solidFill>
              <a:effectLst/>
              <a:latin typeface="+mn-lt"/>
              <a:ea typeface="Crimson Pro"/>
              <a:cs typeface="Crimson Pr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80"/>
          <p:cNvSpPr txBox="1">
            <a:spLocks noGrp="1"/>
          </p:cNvSpPr>
          <p:nvPr>
            <p:ph type="body" idx="4294967295"/>
          </p:nvPr>
        </p:nvSpPr>
        <p:spPr>
          <a:xfrm>
            <a:off x="350520" y="0"/>
            <a:ext cx="8442960" cy="4518660"/>
          </a:xfrm>
          <a:prstGeom prst="rect">
            <a:avLst/>
          </a:prstGeom>
        </p:spPr>
        <p:txBody>
          <a:bodyPr spcFirstLastPara="1" wrap="square" lIns="91425" tIns="91425" rIns="91425" bIns="91425" anchor="t" anchorCtr="0">
            <a:noAutofit/>
          </a:bodyPr>
          <a:lstStyle/>
          <a:p>
            <a:pPr marL="0" lvl="0" indent="0" algn="l" rtl="0">
              <a:lnSpc>
                <a:spcPct val="90000"/>
              </a:lnSpc>
              <a:spcBef>
                <a:spcPts val="1200"/>
              </a:spcBef>
              <a:spcAft>
                <a:spcPts val="0"/>
              </a:spcAft>
              <a:buNone/>
            </a:pPr>
            <a:r>
              <a:rPr lang="en-US" sz="2400" b="1" dirty="0">
                <a:solidFill>
                  <a:schemeClr val="accent1"/>
                </a:solidFill>
                <a:latin typeface="Montserrat Medium"/>
                <a:ea typeface="Montserrat Medium"/>
                <a:cs typeface="Montserrat Medium"/>
                <a:sym typeface="Montserrat Medium"/>
              </a:rPr>
              <a:t>Resources:</a:t>
            </a:r>
          </a:p>
          <a:p>
            <a:pPr marL="0" lvl="0" indent="0" algn="l" rtl="0">
              <a:lnSpc>
                <a:spcPct val="90000"/>
              </a:lnSpc>
              <a:spcBef>
                <a:spcPts val="1200"/>
              </a:spcBef>
              <a:spcAft>
                <a:spcPts val="0"/>
              </a:spcAft>
              <a:buNone/>
            </a:pPr>
            <a:r>
              <a:rPr lang="en-US" sz="1400" b="1" dirty="0">
                <a:solidFill>
                  <a:schemeClr val="accent1"/>
                </a:solidFill>
                <a:latin typeface="Montserrat Medium"/>
                <a:ea typeface="Montserrat"/>
                <a:cs typeface="Montserrat"/>
                <a:sym typeface="Montserrat Medium"/>
              </a:rPr>
              <a:t>As expressed at the beginning of this presentation, it has been difficult to find resources about death and grief for adults with disabilities. The ones that are available, however, are fantastic. Here are just a few of them:</a:t>
            </a:r>
          </a:p>
          <a:p>
            <a:pPr marL="0" indent="0">
              <a:lnSpc>
                <a:spcPct val="90000"/>
              </a:lnSpc>
              <a:spcBef>
                <a:spcPts val="1200"/>
              </a:spcBef>
              <a:buNone/>
            </a:pPr>
            <a:r>
              <a:rPr lang="en-US" sz="1400" dirty="0">
                <a:solidFill>
                  <a:schemeClr val="accent5"/>
                </a:solidFill>
                <a:latin typeface="Montserrat Medium" panose="00000600000000000000" pitchFamily="2" charset="0"/>
              </a:rPr>
              <a:t>Manual for Grief Support Groups for People with Intellectual Disabilities and grief support Journal </a:t>
            </a:r>
            <a:r>
              <a:rPr lang="en-US" sz="1400" b="0" i="0" u="none" strike="noStrike" dirty="0">
                <a:solidFill>
                  <a:schemeClr val="accent5"/>
                </a:solidFill>
                <a:effectLst/>
                <a:latin typeface="Montserrat Medium" panose="00000600000000000000" pitchFamily="2" charset="0"/>
              </a:rPr>
              <a:t>from </a:t>
            </a:r>
            <a:r>
              <a:rPr lang="en-US" sz="1400" b="0" i="0" u="none" strike="noStrike" dirty="0" err="1">
                <a:solidFill>
                  <a:schemeClr val="accent5"/>
                </a:solidFill>
                <a:effectLst/>
                <a:latin typeface="Montserrat Medium" panose="00000600000000000000" pitchFamily="2" charset="0"/>
              </a:rPr>
              <a:t>L’Arche</a:t>
            </a:r>
            <a:r>
              <a:rPr lang="en-US" sz="1400" dirty="0">
                <a:solidFill>
                  <a:schemeClr val="accent5"/>
                </a:solidFill>
                <a:latin typeface="Montserrat Medium" panose="00000600000000000000" pitchFamily="2" charset="0"/>
              </a:rPr>
              <a:t> Canada: </a:t>
            </a:r>
          </a:p>
          <a:p>
            <a:pPr marL="0" indent="0">
              <a:lnSpc>
                <a:spcPct val="90000"/>
              </a:lnSpc>
              <a:spcBef>
                <a:spcPts val="1200"/>
              </a:spcBef>
              <a:buNone/>
            </a:pPr>
            <a:r>
              <a:rPr lang="en-US" sz="1400" b="0" i="0" strike="noStrike" dirty="0">
                <a:solidFill>
                  <a:schemeClr val="accent5"/>
                </a:solidFill>
                <a:effectLst/>
                <a:latin typeface="Montserrat Medium" panose="00000600000000000000" pitchFamily="2" charset="0"/>
                <a:hlinkClick r:id="rId3"/>
              </a:rPr>
              <a:t>https://aging-and-disability.org/en/grieving</a:t>
            </a:r>
            <a:r>
              <a:rPr lang="en-US" sz="1400" b="0" i="0" strike="noStrike" dirty="0">
                <a:solidFill>
                  <a:schemeClr val="accent5"/>
                </a:solidFill>
                <a:effectLst/>
                <a:latin typeface="Montserrat Medium" panose="00000600000000000000" pitchFamily="2" charset="0"/>
              </a:rPr>
              <a:t> </a:t>
            </a:r>
            <a:endParaRPr lang="en-US" sz="1400" dirty="0">
              <a:solidFill>
                <a:srgbClr val="8ED0B7"/>
              </a:solidFill>
              <a:latin typeface="Montserrat Medium" panose="00000600000000000000" pitchFamily="2" charset="0"/>
              <a:hlinkClick r:id="rId4">
                <a:extLst>
                  <a:ext uri="{A12FA001-AC4F-418D-AE19-62706E023703}">
                    <ahyp:hlinkClr xmlns:ahyp="http://schemas.microsoft.com/office/drawing/2018/hyperlinkcolor" val="tx"/>
                  </a:ext>
                </a:extLst>
              </a:hlinkClick>
            </a:endParaRPr>
          </a:p>
          <a:p>
            <a:pPr marL="0" lvl="0" indent="0" algn="l" rtl="0">
              <a:lnSpc>
                <a:spcPct val="90000"/>
              </a:lnSpc>
              <a:spcBef>
                <a:spcPts val="1200"/>
              </a:spcBef>
              <a:spcAft>
                <a:spcPts val="0"/>
              </a:spcAft>
              <a:buNone/>
            </a:pPr>
            <a:r>
              <a:rPr lang="en-US" sz="1400" b="1" dirty="0">
                <a:solidFill>
                  <a:srgbClr val="8ED0B7"/>
                </a:solidFill>
                <a:latin typeface="Montserrat Medium" panose="00000600000000000000" pitchFamily="2" charset="0"/>
                <a:ea typeface="Montserrat"/>
                <a:cs typeface="Montserrat"/>
                <a:sym typeface="Montserrat Medium"/>
                <a:hlinkClick r:id="rId4">
                  <a:extLst>
                    <a:ext uri="{A12FA001-AC4F-418D-AE19-62706E023703}">
                      <ahyp:hlinkClr xmlns:ahyp="http://schemas.microsoft.com/office/drawing/2018/hyperlinkcolor" val="tx"/>
                    </a:ext>
                  </a:extLst>
                </a:hlinkClick>
              </a:rPr>
              <a:t>https://aging-and-disability.org/documents/grief_backgrounder_en_final_2013.pdf</a:t>
            </a:r>
            <a:endParaRPr lang="en-US" sz="1400" b="1" dirty="0">
              <a:solidFill>
                <a:schemeClr val="accent5"/>
              </a:solidFill>
              <a:latin typeface="Montserrat Medium" panose="00000600000000000000" pitchFamily="2" charset="0"/>
              <a:ea typeface="Montserrat"/>
              <a:cs typeface="Montserrat"/>
              <a:sym typeface="Montserrat Medium"/>
            </a:endParaRPr>
          </a:p>
          <a:p>
            <a:pPr marL="0" indent="0">
              <a:lnSpc>
                <a:spcPct val="90000"/>
              </a:lnSpc>
              <a:spcBef>
                <a:spcPts val="1200"/>
              </a:spcBef>
              <a:buNone/>
            </a:pPr>
            <a:r>
              <a:rPr lang="en-US" sz="1400" b="1" u="sng" dirty="0">
                <a:solidFill>
                  <a:schemeClr val="bg1"/>
                </a:solidFill>
                <a:latin typeface="Montserrat Medium" panose="00000600000000000000" pitchFamily="2" charset="0"/>
                <a:ea typeface="Montserrat"/>
                <a:cs typeface="Montserrat"/>
                <a:sym typeface="Montserrat Medium"/>
                <a:hlinkClick r:id="rId5"/>
              </a:rPr>
              <a:t>https://aging-and-disability.org/documents/grief_manual_en-final_2013_lo-res.pdf</a:t>
            </a:r>
            <a:endParaRPr lang="en-US" sz="1400" b="1" u="sng" dirty="0">
              <a:solidFill>
                <a:schemeClr val="bg1"/>
              </a:solidFill>
              <a:latin typeface="Montserrat Medium" panose="00000600000000000000" pitchFamily="2" charset="0"/>
              <a:ea typeface="Montserrat"/>
              <a:cs typeface="Montserrat"/>
              <a:sym typeface="Montserrat Medium"/>
            </a:endParaRPr>
          </a:p>
          <a:p>
            <a:pPr marL="0" indent="0">
              <a:lnSpc>
                <a:spcPct val="90000"/>
              </a:lnSpc>
              <a:spcBef>
                <a:spcPts val="1200"/>
              </a:spcBef>
              <a:buNone/>
            </a:pPr>
            <a:r>
              <a:rPr lang="en-US" sz="1400" b="1" dirty="0">
                <a:solidFill>
                  <a:schemeClr val="accent5"/>
                </a:solidFill>
                <a:latin typeface="Montserrat Medium" panose="00000600000000000000" pitchFamily="2" charset="0"/>
                <a:ea typeface="Montserrat"/>
                <a:cs typeface="Montserrat"/>
                <a:sym typeface="Montserrat Medium"/>
              </a:rPr>
              <a:t>Compassionate Friends: </a:t>
            </a:r>
          </a:p>
          <a:p>
            <a:pPr marL="0" indent="0">
              <a:lnSpc>
                <a:spcPct val="90000"/>
              </a:lnSpc>
              <a:spcBef>
                <a:spcPts val="1200"/>
              </a:spcBef>
              <a:buNone/>
            </a:pPr>
            <a:r>
              <a:rPr lang="en-US" sz="1400" b="1" dirty="0">
                <a:solidFill>
                  <a:schemeClr val="bg1"/>
                </a:solidFill>
                <a:latin typeface="Montserrat Medium" panose="00000600000000000000" pitchFamily="2" charset="0"/>
                <a:ea typeface="Montserrat"/>
                <a:cs typeface="Montserrat"/>
                <a:sym typeface="Montserrat Medium"/>
                <a:hlinkClick r:id="rId6"/>
              </a:rPr>
              <a:t>https://www.compassionatefriends.org/</a:t>
            </a:r>
            <a:endParaRPr lang="en-US" sz="1400" b="1" dirty="0">
              <a:solidFill>
                <a:schemeClr val="bg1"/>
              </a:solidFill>
              <a:latin typeface="Montserrat Medium" panose="00000600000000000000" pitchFamily="2" charset="0"/>
              <a:ea typeface="Montserrat"/>
              <a:cs typeface="Montserrat"/>
              <a:sym typeface="Montserrat Medium"/>
            </a:endParaRPr>
          </a:p>
          <a:p>
            <a:pPr marL="0" indent="0">
              <a:lnSpc>
                <a:spcPct val="90000"/>
              </a:lnSpc>
              <a:spcBef>
                <a:spcPts val="1200"/>
              </a:spcBef>
              <a:buNone/>
            </a:pPr>
            <a:r>
              <a:rPr lang="en-US" sz="1400" b="1" dirty="0">
                <a:solidFill>
                  <a:schemeClr val="accent4"/>
                </a:solidFill>
                <a:latin typeface="Montserrat Medium" panose="00000600000000000000" pitchFamily="2" charset="0"/>
                <a:ea typeface="Montserrat"/>
                <a:cs typeface="Montserrat"/>
                <a:sym typeface="Montserrat Medium"/>
              </a:rPr>
              <a:t>The </a:t>
            </a:r>
            <a:r>
              <a:rPr lang="en-US" sz="1400" b="1" dirty="0" err="1">
                <a:solidFill>
                  <a:schemeClr val="accent4"/>
                </a:solidFill>
                <a:latin typeface="Montserrat Medium" panose="00000600000000000000" pitchFamily="2" charset="0"/>
                <a:ea typeface="Montserrat"/>
                <a:cs typeface="Montserrat"/>
                <a:sym typeface="Montserrat Medium"/>
              </a:rPr>
              <a:t>Dougy</a:t>
            </a:r>
            <a:r>
              <a:rPr lang="en-US" sz="1400" b="1" dirty="0">
                <a:solidFill>
                  <a:schemeClr val="accent4"/>
                </a:solidFill>
                <a:latin typeface="Montserrat Medium" panose="00000600000000000000" pitchFamily="2" charset="0"/>
                <a:ea typeface="Montserrat"/>
                <a:cs typeface="Montserrat"/>
                <a:sym typeface="Montserrat Medium"/>
              </a:rPr>
              <a:t> Center: </a:t>
            </a:r>
          </a:p>
          <a:p>
            <a:pPr marL="0" indent="0">
              <a:lnSpc>
                <a:spcPct val="90000"/>
              </a:lnSpc>
              <a:spcBef>
                <a:spcPts val="1200"/>
              </a:spcBef>
              <a:buNone/>
            </a:pPr>
            <a:r>
              <a:rPr lang="en-US" sz="1400" b="1" dirty="0">
                <a:solidFill>
                  <a:schemeClr val="bg1"/>
                </a:solidFill>
                <a:latin typeface="Montserrat Medium" panose="00000600000000000000" pitchFamily="2" charset="0"/>
                <a:ea typeface="Montserrat"/>
                <a:cs typeface="Montserrat"/>
                <a:sym typeface="Montserrat Medium"/>
                <a:hlinkClick r:id="rId7"/>
              </a:rPr>
              <a:t>www.Dougy.org</a:t>
            </a:r>
            <a:r>
              <a:rPr lang="en-US" sz="1400" b="1" dirty="0">
                <a:solidFill>
                  <a:schemeClr val="bg1"/>
                </a:solidFill>
                <a:latin typeface="Montserrat Medium" panose="00000600000000000000" pitchFamily="2" charset="0"/>
                <a:ea typeface="Montserrat"/>
                <a:cs typeface="Montserrat"/>
                <a:sym typeface="Montserrat Medium"/>
              </a:rPr>
              <a:t>  </a:t>
            </a:r>
          </a:p>
          <a:p>
            <a:pPr marL="0" indent="0">
              <a:lnSpc>
                <a:spcPct val="90000"/>
              </a:lnSpc>
              <a:spcBef>
                <a:spcPts val="1200"/>
              </a:spcBef>
              <a:buNone/>
            </a:pPr>
            <a:endParaRPr sz="1400" b="1" dirty="0">
              <a:solidFill>
                <a:schemeClr val="bg1"/>
              </a:solidFill>
              <a:latin typeface="Montserrat Medium" panose="00000600000000000000" pitchFamily="2" charset="0"/>
              <a:ea typeface="Montserrat"/>
              <a:cs typeface="Montserrat"/>
              <a:sym typeface="Montserrat"/>
            </a:endParaRPr>
          </a:p>
        </p:txBody>
      </p:sp>
      <p:sp>
        <p:nvSpPr>
          <p:cNvPr id="334" name="Google Shape;334;p8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26</a:t>
            </a:fld>
            <a:endParaRPr/>
          </a:p>
        </p:txBody>
      </p:sp>
      <p:pic>
        <p:nvPicPr>
          <p:cNvPr id="2" name="Picture 1" descr="A blue and white logo">
            <a:extLst>
              <a:ext uri="{FF2B5EF4-FFF2-40B4-BE49-F238E27FC236}">
                <a16:creationId xmlns:a16="http://schemas.microsoft.com/office/drawing/2014/main" id="{A98DB28F-33BF-6F6F-A2F6-257D79831027}"/>
              </a:ext>
            </a:extLst>
          </p:cNvPr>
          <p:cNvPicPr>
            <a:picLocks noChangeAspect="1"/>
          </p:cNvPicPr>
          <p:nvPr/>
        </p:nvPicPr>
        <p:blipFill>
          <a:blip r:embed="rId8"/>
          <a:stretch>
            <a:fillRect/>
          </a:stretch>
        </p:blipFill>
        <p:spPr>
          <a:xfrm>
            <a:off x="6888805" y="4210814"/>
            <a:ext cx="1904675" cy="61569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7">
          <a:extLst>
            <a:ext uri="{FF2B5EF4-FFF2-40B4-BE49-F238E27FC236}">
              <a16:creationId xmlns:a16="http://schemas.microsoft.com/office/drawing/2014/main" id="{C2C53DB6-F659-2CD7-89B4-11F10124CE1C}"/>
            </a:ext>
          </a:extLst>
        </p:cNvPr>
        <p:cNvGrpSpPr/>
        <p:nvPr/>
      </p:nvGrpSpPr>
      <p:grpSpPr>
        <a:xfrm>
          <a:off x="0" y="0"/>
          <a:ext cx="0" cy="0"/>
          <a:chOff x="0" y="0"/>
          <a:chExt cx="0" cy="0"/>
        </a:xfrm>
      </p:grpSpPr>
      <p:sp>
        <p:nvSpPr>
          <p:cNvPr id="419" name="Google Shape;419;p90">
            <a:extLst>
              <a:ext uri="{FF2B5EF4-FFF2-40B4-BE49-F238E27FC236}">
                <a16:creationId xmlns:a16="http://schemas.microsoft.com/office/drawing/2014/main" id="{C580B694-5377-E0D4-49FF-485AF64FA120}"/>
              </a:ext>
            </a:extLst>
          </p:cNvPr>
          <p:cNvSpPr txBox="1">
            <a:spLocks noGrp="1"/>
          </p:cNvSpPr>
          <p:nvPr>
            <p:ph type="title"/>
          </p:nvPr>
        </p:nvSpPr>
        <p:spPr>
          <a:xfrm>
            <a:off x="3180934" y="635425"/>
            <a:ext cx="5461530" cy="923299"/>
          </a:xfrm>
          <a:prstGeom prst="rect">
            <a:avLst/>
          </a:prstGeom>
        </p:spPr>
        <p:txBody>
          <a:bodyPr spcFirstLastPara="1" wrap="square" lIns="91425" tIns="91425" rIns="91425" bIns="91425" anchor="t" anchorCtr="0">
            <a:spAutoFit/>
          </a:bodyPr>
          <a:lstStyle/>
          <a:p>
            <a:pPr lvl="0"/>
            <a:r>
              <a:rPr lang="en" sz="1600" dirty="0"/>
              <a:t>Everyone deserves the opportunity to grieve and mourn in a community that allows them to talk about death, Jewishly.</a:t>
            </a:r>
            <a:endParaRPr sz="1600" dirty="0"/>
          </a:p>
        </p:txBody>
      </p:sp>
      <p:pic>
        <p:nvPicPr>
          <p:cNvPr id="2" name="Picture 1" descr="A blue and white logo">
            <a:extLst>
              <a:ext uri="{FF2B5EF4-FFF2-40B4-BE49-F238E27FC236}">
                <a16:creationId xmlns:a16="http://schemas.microsoft.com/office/drawing/2014/main" id="{7DB1D2A6-86CB-3E1F-65D5-4DD714BB2C42}"/>
              </a:ext>
            </a:extLst>
          </p:cNvPr>
          <p:cNvPicPr>
            <a:picLocks noChangeAspect="1"/>
          </p:cNvPicPr>
          <p:nvPr/>
        </p:nvPicPr>
        <p:blipFill>
          <a:blip r:embed="rId3"/>
          <a:stretch>
            <a:fillRect/>
          </a:stretch>
        </p:blipFill>
        <p:spPr>
          <a:xfrm>
            <a:off x="6653054" y="4330960"/>
            <a:ext cx="1904675" cy="615691"/>
          </a:xfrm>
          <a:prstGeom prst="rect">
            <a:avLst/>
          </a:prstGeom>
        </p:spPr>
      </p:pic>
      <p:pic>
        <p:nvPicPr>
          <p:cNvPr id="4" name="Picture 3" descr="A person hugging a child&#10;&#10;AI-generated content may be incorrect.">
            <a:extLst>
              <a:ext uri="{FF2B5EF4-FFF2-40B4-BE49-F238E27FC236}">
                <a16:creationId xmlns:a16="http://schemas.microsoft.com/office/drawing/2014/main" id="{DA00286E-7774-4D31-5712-739C23715ECB}"/>
              </a:ext>
            </a:extLst>
          </p:cNvPr>
          <p:cNvPicPr>
            <a:picLocks noChangeAspect="1"/>
          </p:cNvPicPr>
          <p:nvPr/>
        </p:nvPicPr>
        <p:blipFill>
          <a:blip r:embed="rId4"/>
          <a:stretch>
            <a:fillRect/>
          </a:stretch>
        </p:blipFill>
        <p:spPr>
          <a:xfrm>
            <a:off x="501536" y="424657"/>
            <a:ext cx="2348670" cy="3523006"/>
          </a:xfrm>
          <a:prstGeom prst="rect">
            <a:avLst/>
          </a:prstGeom>
        </p:spPr>
      </p:pic>
      <p:pic>
        <p:nvPicPr>
          <p:cNvPr id="6" name="Picture 5" descr="A group of people around a round table">
            <a:extLst>
              <a:ext uri="{FF2B5EF4-FFF2-40B4-BE49-F238E27FC236}">
                <a16:creationId xmlns:a16="http://schemas.microsoft.com/office/drawing/2014/main" id="{BD0C639E-759F-A28A-0900-DED371D75B88}"/>
              </a:ext>
            </a:extLst>
          </p:cNvPr>
          <p:cNvPicPr>
            <a:picLocks noChangeAspect="1"/>
          </p:cNvPicPr>
          <p:nvPr/>
        </p:nvPicPr>
        <p:blipFill>
          <a:blip r:embed="rId5"/>
          <a:stretch>
            <a:fillRect/>
          </a:stretch>
        </p:blipFill>
        <p:spPr>
          <a:xfrm>
            <a:off x="3180934" y="2380239"/>
            <a:ext cx="2611575" cy="1958681"/>
          </a:xfrm>
          <a:prstGeom prst="rect">
            <a:avLst/>
          </a:prstGeom>
        </p:spPr>
      </p:pic>
      <p:pic>
        <p:nvPicPr>
          <p:cNvPr id="8" name="Picture 7" descr="A group of people posing for a photo">
            <a:extLst>
              <a:ext uri="{FF2B5EF4-FFF2-40B4-BE49-F238E27FC236}">
                <a16:creationId xmlns:a16="http://schemas.microsoft.com/office/drawing/2014/main" id="{22905ED2-EBFC-6B41-3C6D-13C1A3403E6C}"/>
              </a:ext>
            </a:extLst>
          </p:cNvPr>
          <p:cNvPicPr>
            <a:picLocks noChangeAspect="1"/>
          </p:cNvPicPr>
          <p:nvPr/>
        </p:nvPicPr>
        <p:blipFill>
          <a:blip r:embed="rId6"/>
          <a:stretch>
            <a:fillRect/>
          </a:stretch>
        </p:blipFill>
        <p:spPr>
          <a:xfrm>
            <a:off x="6041505" y="1760774"/>
            <a:ext cx="2600960" cy="1950720"/>
          </a:xfrm>
          <a:prstGeom prst="rect">
            <a:avLst/>
          </a:prstGeom>
        </p:spPr>
      </p:pic>
    </p:spTree>
    <p:extLst>
      <p:ext uri="{BB962C8B-B14F-4D97-AF65-F5344CB8AC3E}">
        <p14:creationId xmlns:p14="http://schemas.microsoft.com/office/powerpoint/2010/main" val="16569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4" name="TextBox 3">
            <a:extLst>
              <a:ext uri="{FF2B5EF4-FFF2-40B4-BE49-F238E27FC236}">
                <a16:creationId xmlns:a16="http://schemas.microsoft.com/office/drawing/2014/main" id="{538DDCCB-A8DF-2172-4085-AA97FB381A95}"/>
              </a:ext>
            </a:extLst>
          </p:cNvPr>
          <p:cNvSpPr txBox="1"/>
          <p:nvPr/>
        </p:nvSpPr>
        <p:spPr>
          <a:xfrm>
            <a:off x="5283797" y="682862"/>
            <a:ext cx="2953303" cy="584775"/>
          </a:xfrm>
          <a:prstGeom prst="rect">
            <a:avLst/>
          </a:prstGeom>
          <a:noFill/>
        </p:spPr>
        <p:txBody>
          <a:bodyPr wrap="square" rtlCol="0">
            <a:spAutoFit/>
          </a:bodyPr>
          <a:lstStyle/>
          <a:p>
            <a:r>
              <a:rPr lang="en-US" sz="1600" dirty="0"/>
              <a:t>Dedicated to the loving memory of our Gesher friends </a:t>
            </a:r>
          </a:p>
        </p:txBody>
      </p:sp>
      <p:pic>
        <p:nvPicPr>
          <p:cNvPr id="6" name="Picture 5" descr="A person in a wheelchair being pushed by a group of people">
            <a:extLst>
              <a:ext uri="{FF2B5EF4-FFF2-40B4-BE49-F238E27FC236}">
                <a16:creationId xmlns:a16="http://schemas.microsoft.com/office/drawing/2014/main" id="{72CD71BF-BB11-1C66-03E2-4EA6499E4F92}"/>
              </a:ext>
            </a:extLst>
          </p:cNvPr>
          <p:cNvPicPr>
            <a:picLocks noChangeAspect="1"/>
          </p:cNvPicPr>
          <p:nvPr/>
        </p:nvPicPr>
        <p:blipFill>
          <a:blip r:embed="rId3"/>
          <a:stretch>
            <a:fillRect/>
          </a:stretch>
        </p:blipFill>
        <p:spPr>
          <a:xfrm>
            <a:off x="841792" y="577989"/>
            <a:ext cx="3542832" cy="2361888"/>
          </a:xfrm>
          <a:prstGeom prst="rect">
            <a:avLst/>
          </a:prstGeom>
        </p:spPr>
      </p:pic>
      <p:pic>
        <p:nvPicPr>
          <p:cNvPr id="8" name="Picture 7" descr="Two women sitting on chairs looking at papers">
            <a:extLst>
              <a:ext uri="{FF2B5EF4-FFF2-40B4-BE49-F238E27FC236}">
                <a16:creationId xmlns:a16="http://schemas.microsoft.com/office/drawing/2014/main" id="{A271CDF2-937B-7D33-6E92-589290779A12}"/>
              </a:ext>
            </a:extLst>
          </p:cNvPr>
          <p:cNvPicPr>
            <a:picLocks noChangeAspect="1"/>
          </p:cNvPicPr>
          <p:nvPr/>
        </p:nvPicPr>
        <p:blipFill>
          <a:blip r:embed="rId4"/>
          <a:stretch>
            <a:fillRect/>
          </a:stretch>
        </p:blipFill>
        <p:spPr>
          <a:xfrm>
            <a:off x="5038032" y="1672354"/>
            <a:ext cx="3348965" cy="2234387"/>
          </a:xfrm>
          <a:prstGeom prst="rect">
            <a:avLst/>
          </a:prstGeom>
        </p:spPr>
      </p:pic>
      <p:sp>
        <p:nvSpPr>
          <p:cNvPr id="9" name="TextBox 8">
            <a:extLst>
              <a:ext uri="{FF2B5EF4-FFF2-40B4-BE49-F238E27FC236}">
                <a16:creationId xmlns:a16="http://schemas.microsoft.com/office/drawing/2014/main" id="{3DFC4A4D-A291-A770-95DA-26CF6EBDAE31}"/>
              </a:ext>
            </a:extLst>
          </p:cNvPr>
          <p:cNvSpPr txBox="1"/>
          <p:nvPr/>
        </p:nvSpPr>
        <p:spPr>
          <a:xfrm>
            <a:off x="1206708" y="3162925"/>
            <a:ext cx="2675744" cy="307777"/>
          </a:xfrm>
          <a:prstGeom prst="rect">
            <a:avLst/>
          </a:prstGeom>
          <a:noFill/>
        </p:spPr>
        <p:txBody>
          <a:bodyPr wrap="square" rtlCol="0">
            <a:spAutoFit/>
          </a:bodyPr>
          <a:lstStyle/>
          <a:p>
            <a:r>
              <a:rPr lang="en-US" dirty="0"/>
              <a:t>          Jared K. </a:t>
            </a:r>
            <a:r>
              <a:rPr lang="en-US" dirty="0" err="1"/>
              <a:t>z”l</a:t>
            </a:r>
            <a:endParaRPr lang="en-US" dirty="0"/>
          </a:p>
        </p:txBody>
      </p:sp>
      <p:sp>
        <p:nvSpPr>
          <p:cNvPr id="10" name="TextBox 9">
            <a:extLst>
              <a:ext uri="{FF2B5EF4-FFF2-40B4-BE49-F238E27FC236}">
                <a16:creationId xmlns:a16="http://schemas.microsoft.com/office/drawing/2014/main" id="{CB212655-EE48-A1FC-883F-C6D5E0C6E22B}"/>
              </a:ext>
            </a:extLst>
          </p:cNvPr>
          <p:cNvSpPr txBox="1"/>
          <p:nvPr/>
        </p:nvSpPr>
        <p:spPr>
          <a:xfrm>
            <a:off x="5658787" y="4039849"/>
            <a:ext cx="2353456" cy="307777"/>
          </a:xfrm>
          <a:prstGeom prst="rect">
            <a:avLst/>
          </a:prstGeom>
          <a:noFill/>
        </p:spPr>
        <p:txBody>
          <a:bodyPr wrap="square" rtlCol="0">
            <a:spAutoFit/>
          </a:bodyPr>
          <a:lstStyle/>
          <a:p>
            <a:r>
              <a:rPr lang="en-US" dirty="0"/>
              <a:t>       Leila W. </a:t>
            </a:r>
            <a:r>
              <a:rPr lang="en-US" dirty="0" err="1"/>
              <a:t>z”l</a:t>
            </a:r>
            <a:endParaRPr lang="en-US" dirty="0"/>
          </a:p>
        </p:txBody>
      </p:sp>
      <p:sp>
        <p:nvSpPr>
          <p:cNvPr id="12" name="TextBox 11">
            <a:extLst>
              <a:ext uri="{FF2B5EF4-FFF2-40B4-BE49-F238E27FC236}">
                <a16:creationId xmlns:a16="http://schemas.microsoft.com/office/drawing/2014/main" id="{85F8005C-965E-CCE1-289B-CCC4AEE92526}"/>
              </a:ext>
            </a:extLst>
          </p:cNvPr>
          <p:cNvSpPr txBox="1"/>
          <p:nvPr/>
        </p:nvSpPr>
        <p:spPr>
          <a:xfrm>
            <a:off x="652072" y="3657600"/>
            <a:ext cx="3732552" cy="307777"/>
          </a:xfrm>
          <a:prstGeom prst="rect">
            <a:avLst/>
          </a:prstGeom>
          <a:noFill/>
        </p:spPr>
        <p:txBody>
          <a:bodyPr wrap="square" rtlCol="0">
            <a:spAutoFit/>
          </a:bodyPr>
          <a:lstStyle/>
          <a:p>
            <a:r>
              <a:rPr lang="en-US" dirty="0"/>
              <a:t>  May their memories forever be a blessing.</a:t>
            </a:r>
          </a:p>
        </p:txBody>
      </p:sp>
      <p:pic>
        <p:nvPicPr>
          <p:cNvPr id="15" name="Picture 14" descr="A blue and white logo&#10;&#10;AI-generated content may be incorrect.">
            <a:extLst>
              <a:ext uri="{FF2B5EF4-FFF2-40B4-BE49-F238E27FC236}">
                <a16:creationId xmlns:a16="http://schemas.microsoft.com/office/drawing/2014/main" id="{2CD57224-3A32-5679-4F42-A2B94F38603A}"/>
              </a:ext>
            </a:extLst>
          </p:cNvPr>
          <p:cNvPicPr>
            <a:picLocks noChangeAspect="1"/>
          </p:cNvPicPr>
          <p:nvPr/>
        </p:nvPicPr>
        <p:blipFill>
          <a:blip r:embed="rId5"/>
          <a:stretch>
            <a:fillRect/>
          </a:stretch>
        </p:blipFill>
        <p:spPr>
          <a:xfrm>
            <a:off x="7514067" y="4480734"/>
            <a:ext cx="1337625" cy="43239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73"/>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US" b="1" dirty="0">
                <a:solidFill>
                  <a:schemeClr val="lt2"/>
                </a:solidFill>
              </a:rPr>
              <a:t>Our reasons why</a:t>
            </a:r>
            <a:endParaRPr b="1" dirty="0">
              <a:solidFill>
                <a:schemeClr val="lt2"/>
              </a:solidFill>
            </a:endParaRPr>
          </a:p>
        </p:txBody>
      </p:sp>
      <p:pic>
        <p:nvPicPr>
          <p:cNvPr id="5" name="Picture 4" descr="A group of people posing for a photo&#10;&#10;AI-generated content may be incorrect.">
            <a:extLst>
              <a:ext uri="{FF2B5EF4-FFF2-40B4-BE49-F238E27FC236}">
                <a16:creationId xmlns:a16="http://schemas.microsoft.com/office/drawing/2014/main" id="{848EFFE2-D6C2-878C-7983-29E0473D94F6}"/>
              </a:ext>
            </a:extLst>
          </p:cNvPr>
          <p:cNvPicPr>
            <a:picLocks noChangeAspect="1"/>
          </p:cNvPicPr>
          <p:nvPr/>
        </p:nvPicPr>
        <p:blipFill>
          <a:blip r:embed="rId3"/>
          <a:stretch>
            <a:fillRect/>
          </a:stretch>
        </p:blipFill>
        <p:spPr>
          <a:xfrm>
            <a:off x="1462655" y="1137538"/>
            <a:ext cx="5835471" cy="2683968"/>
          </a:xfrm>
          <a:prstGeom prst="rect">
            <a:avLst/>
          </a:prstGeom>
        </p:spPr>
      </p:pic>
      <p:pic>
        <p:nvPicPr>
          <p:cNvPr id="4" name="Picture 3" descr="A blue and white logo">
            <a:extLst>
              <a:ext uri="{FF2B5EF4-FFF2-40B4-BE49-F238E27FC236}">
                <a16:creationId xmlns:a16="http://schemas.microsoft.com/office/drawing/2014/main" id="{BFD429D1-E4D5-69AB-C514-148FABDDFD93}"/>
              </a:ext>
            </a:extLst>
          </p:cNvPr>
          <p:cNvPicPr>
            <a:picLocks noChangeAspect="1"/>
          </p:cNvPicPr>
          <p:nvPr/>
        </p:nvPicPr>
        <p:blipFill>
          <a:blip r:embed="rId4"/>
          <a:stretch>
            <a:fillRect/>
          </a:stretch>
        </p:blipFill>
        <p:spPr>
          <a:xfrm>
            <a:off x="6715593" y="4363738"/>
            <a:ext cx="1875698" cy="60632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72"/>
          <p:cNvSpPr txBox="1"/>
          <p:nvPr/>
        </p:nvSpPr>
        <p:spPr>
          <a:xfrm>
            <a:off x="287167" y="373750"/>
            <a:ext cx="4923558" cy="58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rgbClr val="235789"/>
                </a:solidFill>
                <a:latin typeface="Montserrat"/>
                <a:ea typeface="Montserrat"/>
                <a:cs typeface="Montserrat"/>
                <a:sym typeface="Montserrat"/>
              </a:rPr>
              <a:t>Gesher Disability Resources</a:t>
            </a:r>
            <a:endParaRPr sz="2400" b="1" dirty="0">
              <a:solidFill>
                <a:srgbClr val="235789"/>
              </a:solidFill>
              <a:latin typeface="Montserrat"/>
              <a:ea typeface="Montserrat"/>
              <a:cs typeface="Montserrat"/>
              <a:sym typeface="Montserrat"/>
            </a:endParaRPr>
          </a:p>
          <a:p>
            <a:pPr marL="0" lvl="0" indent="0" algn="l" rtl="0">
              <a:lnSpc>
                <a:spcPct val="115000"/>
              </a:lnSpc>
              <a:spcBef>
                <a:spcPts val="0"/>
              </a:spcBef>
              <a:spcAft>
                <a:spcPts val="0"/>
              </a:spcAft>
              <a:buNone/>
            </a:pPr>
            <a:endParaRPr sz="2300" dirty="0">
              <a:solidFill>
                <a:srgbClr val="235789"/>
              </a:solidFill>
              <a:latin typeface="Montserrat SemiBold"/>
              <a:ea typeface="Montserrat SemiBold"/>
              <a:cs typeface="Montserrat SemiBold"/>
              <a:sym typeface="Montserrat SemiBold"/>
            </a:endParaRPr>
          </a:p>
        </p:txBody>
      </p:sp>
      <p:sp>
        <p:nvSpPr>
          <p:cNvPr id="4" name="Title 3">
            <a:extLst>
              <a:ext uri="{FF2B5EF4-FFF2-40B4-BE49-F238E27FC236}">
                <a16:creationId xmlns:a16="http://schemas.microsoft.com/office/drawing/2014/main" id="{97126672-CA60-ECCF-2BE1-E6F8D0377F8D}"/>
              </a:ext>
            </a:extLst>
          </p:cNvPr>
          <p:cNvSpPr>
            <a:spLocks noGrp="1"/>
          </p:cNvSpPr>
          <p:nvPr>
            <p:ph type="title"/>
          </p:nvPr>
        </p:nvSpPr>
        <p:spPr>
          <a:xfrm>
            <a:off x="646200" y="1041816"/>
            <a:ext cx="3900300" cy="3261934"/>
          </a:xfrm>
        </p:spPr>
        <p:txBody>
          <a:bodyPr>
            <a:normAutofit/>
          </a:bodyPr>
          <a:lstStyle/>
          <a:p>
            <a:r>
              <a:rPr lang="en-US" sz="2000" dirty="0"/>
              <a:t>Gesher Disability Resources (Gesher) serves the greater Phoenix Jewish community, serving children and adults affected by a disability through inclusion assistance, resource referral, residential support, Jewish programs and social groups.</a:t>
            </a:r>
          </a:p>
        </p:txBody>
      </p:sp>
      <p:pic>
        <p:nvPicPr>
          <p:cNvPr id="19" name="Picture Placeholder 18" descr="A group of people posing for a photo">
            <a:extLst>
              <a:ext uri="{FF2B5EF4-FFF2-40B4-BE49-F238E27FC236}">
                <a16:creationId xmlns:a16="http://schemas.microsoft.com/office/drawing/2014/main" id="{46EBBA1C-1C6A-4CE1-1C0C-B259E3814A29}"/>
              </a:ext>
            </a:extLst>
          </p:cNvPr>
          <p:cNvPicPr>
            <a:picLocks noGrp="1" noChangeAspect="1"/>
          </p:cNvPicPr>
          <p:nvPr>
            <p:ph type="pic" idx="2"/>
          </p:nvPr>
        </p:nvPicPr>
        <p:blipFill>
          <a:blip r:embed="rId3"/>
          <a:srcRect l="19132" r="19132"/>
          <a:stretch/>
        </p:blipFill>
        <p:spPr/>
      </p:pic>
      <p:pic>
        <p:nvPicPr>
          <p:cNvPr id="3" name="Picture 2" descr="A blue and white logo">
            <a:extLst>
              <a:ext uri="{FF2B5EF4-FFF2-40B4-BE49-F238E27FC236}">
                <a16:creationId xmlns:a16="http://schemas.microsoft.com/office/drawing/2014/main" id="{C31E2618-8EA1-1855-22DC-CE91A98851F8}"/>
              </a:ext>
            </a:extLst>
          </p:cNvPr>
          <p:cNvPicPr>
            <a:picLocks noChangeAspect="1"/>
          </p:cNvPicPr>
          <p:nvPr/>
        </p:nvPicPr>
        <p:blipFill>
          <a:blip r:embed="rId4"/>
          <a:stretch>
            <a:fillRect/>
          </a:stretch>
        </p:blipFill>
        <p:spPr>
          <a:xfrm>
            <a:off x="7375399" y="4401854"/>
            <a:ext cx="1360521" cy="43979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75"/>
          <p:cNvSpPr txBox="1">
            <a:spLocks noGrp="1"/>
          </p:cNvSpPr>
          <p:nvPr>
            <p:ph type="title"/>
          </p:nvPr>
        </p:nvSpPr>
        <p:spPr>
          <a:xfrm>
            <a:off x="1854525" y="317150"/>
            <a:ext cx="7038900" cy="5514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 sz="2200" b="1" dirty="0"/>
              <a:t>Forty Years of Providing a Jewish Community</a:t>
            </a:r>
            <a:endParaRPr sz="2200" b="1" dirty="0"/>
          </a:p>
        </p:txBody>
      </p:sp>
      <p:sp>
        <p:nvSpPr>
          <p:cNvPr id="297" name="Google Shape;297;p75"/>
          <p:cNvSpPr txBox="1">
            <a:spLocks noGrp="1"/>
          </p:cNvSpPr>
          <p:nvPr>
            <p:ph type="body" idx="1"/>
          </p:nvPr>
        </p:nvSpPr>
        <p:spPr>
          <a:xfrm>
            <a:off x="614299" y="1103325"/>
            <a:ext cx="7766441" cy="3099227"/>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US" sz="1700" dirty="0">
                <a:latin typeface="Montserrat Medium"/>
                <a:ea typeface="Montserrat Medium"/>
                <a:cs typeface="Montserrat Medium"/>
                <a:sym typeface="Montserrat Medium"/>
              </a:rPr>
              <a:t>This year, Gesher is celebrating our 40</a:t>
            </a:r>
            <a:r>
              <a:rPr lang="en-US" sz="1700" baseline="30000" dirty="0">
                <a:latin typeface="Montserrat Medium"/>
                <a:ea typeface="Montserrat Medium"/>
                <a:cs typeface="Montserrat Medium"/>
                <a:sym typeface="Montserrat Medium"/>
              </a:rPr>
              <a:t>th</a:t>
            </a:r>
            <a:r>
              <a:rPr lang="en-US" sz="1700" dirty="0">
                <a:latin typeface="Montserrat Medium"/>
                <a:ea typeface="Montserrat Medium"/>
                <a:cs typeface="Montserrat Medium"/>
                <a:sym typeface="Montserrat Medium"/>
              </a:rPr>
              <a:t> anniversary. We have served some of the most medically fragile members of the Greater Phoenix Jewish community over the years. With advances in medical technology, we are seeing many of our members outliving their expected lifespans. Some of our members have been part of Gesher for the entire 40 years we’ve been in existence and are really more like family. Many are now in their fifties.</a:t>
            </a:r>
          </a:p>
          <a:p>
            <a:pPr marL="0" lvl="0" indent="0" algn="l" rtl="0">
              <a:lnSpc>
                <a:spcPct val="115000"/>
              </a:lnSpc>
              <a:spcBef>
                <a:spcPts val="0"/>
              </a:spcBef>
              <a:spcAft>
                <a:spcPts val="1200"/>
              </a:spcAft>
              <a:buNone/>
            </a:pPr>
            <a:r>
              <a:rPr lang="en-US" sz="1700" dirty="0">
                <a:latin typeface="Montserrat Medium"/>
                <a:ea typeface="Montserrat Medium"/>
                <a:cs typeface="Montserrat Medium"/>
                <a:sym typeface="Montserrat Medium"/>
              </a:rPr>
              <a:t>This past year, we lost two of our longtime members. Both were 43 years old and died within 3 months of each other. </a:t>
            </a:r>
          </a:p>
          <a:p>
            <a:pPr marL="0" lvl="0" indent="0" algn="l" rtl="0">
              <a:lnSpc>
                <a:spcPct val="115000"/>
              </a:lnSpc>
              <a:spcBef>
                <a:spcPts val="0"/>
              </a:spcBef>
              <a:spcAft>
                <a:spcPts val="1200"/>
              </a:spcAft>
              <a:buNone/>
            </a:pPr>
            <a:endParaRPr sz="1800" dirty="0">
              <a:latin typeface="Montserrat Medium"/>
              <a:ea typeface="Montserrat Medium"/>
              <a:cs typeface="Montserrat Medium"/>
              <a:sym typeface="Montserrat Medium"/>
            </a:endParaRPr>
          </a:p>
        </p:txBody>
      </p:sp>
      <p:pic>
        <p:nvPicPr>
          <p:cNvPr id="3" name="Picture 2" descr="A blue and white logo">
            <a:extLst>
              <a:ext uri="{FF2B5EF4-FFF2-40B4-BE49-F238E27FC236}">
                <a16:creationId xmlns:a16="http://schemas.microsoft.com/office/drawing/2014/main" id="{B1B8CC7E-C958-0100-1E6A-4B94B546A07E}"/>
              </a:ext>
            </a:extLst>
          </p:cNvPr>
          <p:cNvPicPr>
            <a:picLocks noChangeAspect="1"/>
          </p:cNvPicPr>
          <p:nvPr/>
        </p:nvPicPr>
        <p:blipFill>
          <a:blip r:embed="rId3"/>
          <a:stretch>
            <a:fillRect/>
          </a:stretch>
        </p:blipFill>
        <p:spPr>
          <a:xfrm>
            <a:off x="6843010" y="4293008"/>
            <a:ext cx="1928164" cy="62328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79"/>
          <p:cNvSpPr txBox="1">
            <a:spLocks noGrp="1"/>
          </p:cNvSpPr>
          <p:nvPr>
            <p:ph type="title"/>
          </p:nvPr>
        </p:nvSpPr>
        <p:spPr>
          <a:xfrm>
            <a:off x="566777" y="317150"/>
            <a:ext cx="8326648" cy="5514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sz="2100" b="1" dirty="0"/>
              <a:t>We needed to discuss death and grief with our members . . .      </a:t>
            </a:r>
            <a:endParaRPr sz="2100" b="1" dirty="0"/>
          </a:p>
        </p:txBody>
      </p:sp>
      <p:sp>
        <p:nvSpPr>
          <p:cNvPr id="4" name="AutoShape 2">
            <a:extLst>
              <a:ext uri="{FF2B5EF4-FFF2-40B4-BE49-F238E27FC236}">
                <a16:creationId xmlns:a16="http://schemas.microsoft.com/office/drawing/2014/main" id="{0F1080B2-1EAA-5E87-539E-C847DB4ECCC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group of people in a room&#10;&#10;AI-generated content may be incorrect.">
            <a:extLst>
              <a:ext uri="{FF2B5EF4-FFF2-40B4-BE49-F238E27FC236}">
                <a16:creationId xmlns:a16="http://schemas.microsoft.com/office/drawing/2014/main" id="{6DB7F36E-8BC3-7F43-3E4D-E225BE5FF36D}"/>
              </a:ext>
            </a:extLst>
          </p:cNvPr>
          <p:cNvPicPr>
            <a:picLocks noChangeAspect="1"/>
          </p:cNvPicPr>
          <p:nvPr/>
        </p:nvPicPr>
        <p:blipFill>
          <a:blip r:embed="rId3"/>
          <a:stretch>
            <a:fillRect/>
          </a:stretch>
        </p:blipFill>
        <p:spPr>
          <a:xfrm>
            <a:off x="3422374" y="1178982"/>
            <a:ext cx="5471051" cy="3647368"/>
          </a:xfrm>
          <a:prstGeom prst="rect">
            <a:avLst/>
          </a:prstGeom>
        </p:spPr>
      </p:pic>
      <p:sp>
        <p:nvSpPr>
          <p:cNvPr id="10" name="TextBox 9">
            <a:extLst>
              <a:ext uri="{FF2B5EF4-FFF2-40B4-BE49-F238E27FC236}">
                <a16:creationId xmlns:a16="http://schemas.microsoft.com/office/drawing/2014/main" id="{BA5EC1CA-0A84-E3F1-F6FC-528745F9EDC7}"/>
              </a:ext>
            </a:extLst>
          </p:cNvPr>
          <p:cNvSpPr txBox="1"/>
          <p:nvPr/>
        </p:nvSpPr>
        <p:spPr>
          <a:xfrm>
            <a:off x="400522" y="868550"/>
            <a:ext cx="2773428" cy="3416320"/>
          </a:xfrm>
          <a:prstGeom prst="rect">
            <a:avLst/>
          </a:prstGeom>
          <a:noFill/>
        </p:spPr>
        <p:txBody>
          <a:bodyPr wrap="square" rtlCol="0">
            <a:spAutoFit/>
          </a:bodyPr>
          <a:lstStyle/>
          <a:p>
            <a:r>
              <a:rPr lang="en-US" sz="1800" dirty="0">
                <a:solidFill>
                  <a:schemeClr val="accent3"/>
                </a:solidFill>
              </a:rPr>
              <a:t>We looked for resources specifically designed for adults with disabilities and for those who love them. We were unable to find the materials we needed, which led us to Shomer Collective. </a:t>
            </a:r>
          </a:p>
          <a:p>
            <a:r>
              <a:rPr lang="en-US" sz="1800" dirty="0">
                <a:solidFill>
                  <a:schemeClr val="accent3"/>
                </a:solidFill>
              </a:rPr>
              <a:t>This project is designed to support mourners of those in the Jewish disability community.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8">
          <a:extLst>
            <a:ext uri="{FF2B5EF4-FFF2-40B4-BE49-F238E27FC236}">
              <a16:creationId xmlns:a16="http://schemas.microsoft.com/office/drawing/2014/main" id="{2F4AD833-7A55-B0BC-A9F4-539440C339D1}"/>
            </a:ext>
          </a:extLst>
        </p:cNvPr>
        <p:cNvGrpSpPr/>
        <p:nvPr/>
      </p:nvGrpSpPr>
      <p:grpSpPr>
        <a:xfrm>
          <a:off x="0" y="0"/>
          <a:ext cx="0" cy="0"/>
          <a:chOff x="0" y="0"/>
          <a:chExt cx="0" cy="0"/>
        </a:xfrm>
      </p:grpSpPr>
      <p:sp>
        <p:nvSpPr>
          <p:cNvPr id="339" name="Google Shape;339;p81">
            <a:extLst>
              <a:ext uri="{FF2B5EF4-FFF2-40B4-BE49-F238E27FC236}">
                <a16:creationId xmlns:a16="http://schemas.microsoft.com/office/drawing/2014/main" id="{E5D91AF4-4316-0E87-960A-2805EE1951E8}"/>
              </a:ext>
            </a:extLst>
          </p:cNvPr>
          <p:cNvSpPr txBox="1">
            <a:spLocks noGrp="1"/>
          </p:cNvSpPr>
          <p:nvPr>
            <p:ph type="title"/>
          </p:nvPr>
        </p:nvSpPr>
        <p:spPr>
          <a:xfrm>
            <a:off x="309838" y="755701"/>
            <a:ext cx="8342955" cy="3113495"/>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5100" dirty="0"/>
              <a:t> </a:t>
            </a:r>
            <a:endParaRPr sz="5100" dirty="0"/>
          </a:p>
        </p:txBody>
      </p:sp>
      <p:pic>
        <p:nvPicPr>
          <p:cNvPr id="3" name="Picture 2" descr="A blue and white logo">
            <a:extLst>
              <a:ext uri="{FF2B5EF4-FFF2-40B4-BE49-F238E27FC236}">
                <a16:creationId xmlns:a16="http://schemas.microsoft.com/office/drawing/2014/main" id="{E19E9914-7056-465B-38D7-DB14D631B597}"/>
              </a:ext>
            </a:extLst>
          </p:cNvPr>
          <p:cNvPicPr>
            <a:picLocks noChangeAspect="1"/>
          </p:cNvPicPr>
          <p:nvPr/>
        </p:nvPicPr>
        <p:blipFill>
          <a:blip r:embed="rId3"/>
          <a:stretch>
            <a:fillRect/>
          </a:stretch>
        </p:blipFill>
        <p:spPr>
          <a:xfrm>
            <a:off x="6770588" y="4194172"/>
            <a:ext cx="1942151" cy="627805"/>
          </a:xfrm>
          <a:prstGeom prst="rect">
            <a:avLst/>
          </a:prstGeom>
        </p:spPr>
      </p:pic>
      <p:sp>
        <p:nvSpPr>
          <p:cNvPr id="4" name="TextBox 3">
            <a:extLst>
              <a:ext uri="{FF2B5EF4-FFF2-40B4-BE49-F238E27FC236}">
                <a16:creationId xmlns:a16="http://schemas.microsoft.com/office/drawing/2014/main" id="{D0C84FC0-4530-BE10-8968-B7C7C4F0A7A1}"/>
              </a:ext>
            </a:extLst>
          </p:cNvPr>
          <p:cNvSpPr txBox="1"/>
          <p:nvPr/>
        </p:nvSpPr>
        <p:spPr>
          <a:xfrm>
            <a:off x="816159" y="612119"/>
            <a:ext cx="7368099" cy="3970318"/>
          </a:xfrm>
          <a:prstGeom prst="rect">
            <a:avLst/>
          </a:prstGeom>
          <a:noFill/>
        </p:spPr>
        <p:txBody>
          <a:bodyPr wrap="square" rtlCol="0">
            <a:spAutoFit/>
          </a:bodyPr>
          <a:lstStyle/>
          <a:p>
            <a:endParaRPr lang="en-US" dirty="0">
              <a:solidFill>
                <a:srgbClr val="003399"/>
              </a:solidFill>
              <a:latin typeface="Montserrat SemiBold" panose="00000700000000000000" pitchFamily="2" charset="0"/>
            </a:endParaRPr>
          </a:p>
          <a:p>
            <a:r>
              <a:rPr lang="en-US" dirty="0">
                <a:solidFill>
                  <a:srgbClr val="003399"/>
                </a:solidFill>
                <a:latin typeface="Montserrat SemiBold" panose="00000700000000000000" pitchFamily="2" charset="0"/>
              </a:rPr>
              <a:t>When Jared and Leila died, we did what we could to meet with and support our members and their families. </a:t>
            </a:r>
          </a:p>
          <a:p>
            <a:endParaRPr lang="en-US" dirty="0">
              <a:solidFill>
                <a:srgbClr val="003399"/>
              </a:solidFill>
              <a:latin typeface="Montserrat SemiBold" panose="00000700000000000000" pitchFamily="2" charset="0"/>
            </a:endParaRPr>
          </a:p>
          <a:p>
            <a:r>
              <a:rPr lang="en-US" dirty="0">
                <a:solidFill>
                  <a:srgbClr val="003399"/>
                </a:solidFill>
                <a:latin typeface="Montserrat SemiBold" panose="00000700000000000000" pitchFamily="2" charset="0"/>
              </a:rPr>
              <a:t>Our members experienced different levels of grief, depending on their levels of independence. They had a lot of questions about death and dying.</a:t>
            </a:r>
          </a:p>
          <a:p>
            <a:endParaRPr lang="en-US" dirty="0">
              <a:solidFill>
                <a:srgbClr val="003399"/>
              </a:solidFill>
              <a:latin typeface="Montserrat SemiBold" panose="00000700000000000000" pitchFamily="2" charset="0"/>
            </a:endParaRPr>
          </a:p>
          <a:p>
            <a:r>
              <a:rPr lang="en-US" dirty="0">
                <a:solidFill>
                  <a:srgbClr val="003399"/>
                </a:solidFill>
                <a:latin typeface="Montserrat SemiBold" panose="00000700000000000000" pitchFamily="2" charset="0"/>
              </a:rPr>
              <a:t>Meanwhile, parents and family members were struggling with the losses of those who were like their own children. There was an elevated level of concern about not only their own mortality, asking, “What happens to my adult child when I die?” There were also a lot of big emotions as they thought about their own loved one’s fragility.</a:t>
            </a:r>
          </a:p>
          <a:p>
            <a:endParaRPr lang="en-US" dirty="0">
              <a:solidFill>
                <a:srgbClr val="003399"/>
              </a:solidFill>
              <a:latin typeface="Montserrat SemiBold" panose="00000700000000000000" pitchFamily="2" charset="0"/>
            </a:endParaRPr>
          </a:p>
          <a:p>
            <a:r>
              <a:rPr lang="en-US" dirty="0">
                <a:solidFill>
                  <a:srgbClr val="003399"/>
                </a:solidFill>
                <a:latin typeface="Montserrat SemiBold" panose="00000700000000000000" pitchFamily="2" charset="0"/>
              </a:rPr>
              <a:t>The program we designed is shared in the following slides. Many of the pictures are of our Gesher members attending different events. We did not take pictures during these sensitive times.</a:t>
            </a:r>
          </a:p>
          <a:p>
            <a:endParaRPr lang="en-US" dirty="0"/>
          </a:p>
          <a:p>
            <a:endParaRPr lang="en-US" dirty="0"/>
          </a:p>
        </p:txBody>
      </p:sp>
    </p:spTree>
    <p:extLst>
      <p:ext uri="{BB962C8B-B14F-4D97-AF65-F5344CB8AC3E}">
        <p14:creationId xmlns:p14="http://schemas.microsoft.com/office/powerpoint/2010/main" val="2023366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7" name="Google Shape;267;p71"/>
          <p:cNvSpPr txBox="1"/>
          <p:nvPr/>
        </p:nvSpPr>
        <p:spPr>
          <a:xfrm>
            <a:off x="485650" y="746225"/>
            <a:ext cx="4406100" cy="348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US" dirty="0">
                <a:solidFill>
                  <a:schemeClr val="accent3"/>
                </a:solidFill>
                <a:latin typeface="Montserrat"/>
                <a:ea typeface="Montserrat"/>
                <a:cs typeface="Montserrat"/>
                <a:sym typeface="Montserrat"/>
              </a:rPr>
              <a:t>We set out to create a program for our members in a familiar space – our Gesher offices. </a:t>
            </a:r>
          </a:p>
          <a:p>
            <a:pPr marL="0" lvl="0" indent="0" algn="l" rtl="0">
              <a:lnSpc>
                <a:spcPct val="115000"/>
              </a:lnSpc>
              <a:spcBef>
                <a:spcPts val="1200"/>
              </a:spcBef>
              <a:spcAft>
                <a:spcPts val="0"/>
              </a:spcAft>
              <a:buNone/>
            </a:pPr>
            <a:r>
              <a:rPr lang="en-US" dirty="0">
                <a:solidFill>
                  <a:schemeClr val="accent3"/>
                </a:solidFill>
                <a:latin typeface="Montserrat"/>
                <a:ea typeface="Montserrat"/>
                <a:cs typeface="Montserrat"/>
                <a:sym typeface="Montserrat"/>
              </a:rPr>
              <a:t>This was offered to our most independent members, who were able to express their feelings in a safe space.</a:t>
            </a:r>
          </a:p>
          <a:p>
            <a:pPr marL="0" lvl="0" indent="0" algn="l" rtl="0">
              <a:lnSpc>
                <a:spcPct val="115000"/>
              </a:lnSpc>
              <a:spcBef>
                <a:spcPts val="1200"/>
              </a:spcBef>
              <a:spcAft>
                <a:spcPts val="0"/>
              </a:spcAft>
              <a:buNone/>
            </a:pPr>
            <a:r>
              <a:rPr lang="en-US" dirty="0">
                <a:solidFill>
                  <a:schemeClr val="accent3"/>
                </a:solidFill>
                <a:latin typeface="Montserrat"/>
                <a:ea typeface="Montserrat"/>
                <a:cs typeface="Montserrat"/>
                <a:sym typeface="Montserrat"/>
              </a:rPr>
              <a:t>The examples of what we did can be duplicated in different settings. They are designed to each be done in a 60 minute session but can be adjusted, depending on the needs of the individual community. </a:t>
            </a:r>
          </a:p>
          <a:p>
            <a:pPr marL="0" lvl="0" indent="0" algn="l" rtl="0">
              <a:lnSpc>
                <a:spcPct val="115000"/>
              </a:lnSpc>
              <a:spcBef>
                <a:spcPts val="1200"/>
              </a:spcBef>
              <a:spcAft>
                <a:spcPts val="0"/>
              </a:spcAft>
              <a:buNone/>
            </a:pPr>
            <a:endParaRPr dirty="0">
              <a:solidFill>
                <a:schemeClr val="accent3"/>
              </a:solidFill>
              <a:latin typeface="Montserrat"/>
              <a:ea typeface="Montserrat"/>
              <a:cs typeface="Montserrat"/>
              <a:sym typeface="Montserrat"/>
            </a:endParaRPr>
          </a:p>
          <a:p>
            <a:pPr marL="0" lvl="0" indent="0" algn="l" rtl="0">
              <a:spcBef>
                <a:spcPts val="1200"/>
              </a:spcBef>
              <a:spcAft>
                <a:spcPts val="0"/>
              </a:spcAft>
              <a:buNone/>
            </a:pPr>
            <a:endParaRPr sz="1600" dirty="0">
              <a:solidFill>
                <a:schemeClr val="accent3"/>
              </a:solidFill>
              <a:latin typeface="Lato"/>
              <a:ea typeface="Lato"/>
              <a:cs typeface="Lato"/>
              <a:sym typeface="Lato"/>
            </a:endParaRPr>
          </a:p>
        </p:txBody>
      </p:sp>
      <p:sp>
        <p:nvSpPr>
          <p:cNvPr id="268" name="Google Shape;268;p71"/>
          <p:cNvSpPr txBox="1"/>
          <p:nvPr/>
        </p:nvSpPr>
        <p:spPr>
          <a:xfrm>
            <a:off x="343525" y="236825"/>
            <a:ext cx="4915500" cy="50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900" dirty="0">
                <a:solidFill>
                  <a:schemeClr val="accent3"/>
                </a:solidFill>
                <a:latin typeface="Montserrat SemiBold"/>
                <a:ea typeface="Montserrat SemiBold"/>
                <a:cs typeface="Montserrat SemiBold"/>
                <a:sym typeface="Montserrat SemiBold"/>
              </a:rPr>
              <a:t>Setting:</a:t>
            </a:r>
            <a:endParaRPr sz="1900" dirty="0">
              <a:solidFill>
                <a:schemeClr val="accent3"/>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dirty="0">
              <a:solidFill>
                <a:schemeClr val="accent3"/>
              </a:solidFill>
              <a:latin typeface="Lato"/>
              <a:ea typeface="Lato"/>
              <a:cs typeface="Lato"/>
              <a:sym typeface="Lato"/>
            </a:endParaRPr>
          </a:p>
        </p:txBody>
      </p:sp>
      <p:sp>
        <p:nvSpPr>
          <p:cNvPr id="269" name="Google Shape;269;p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a:t>
            </a:fld>
            <a:endParaRPr/>
          </a:p>
        </p:txBody>
      </p:sp>
      <p:pic>
        <p:nvPicPr>
          <p:cNvPr id="3" name="Picture 2" descr="A blue and white logo">
            <a:extLst>
              <a:ext uri="{FF2B5EF4-FFF2-40B4-BE49-F238E27FC236}">
                <a16:creationId xmlns:a16="http://schemas.microsoft.com/office/drawing/2014/main" id="{E3E99FB3-2EC5-0355-F0B1-0B10F415E8B2}"/>
              </a:ext>
            </a:extLst>
          </p:cNvPr>
          <p:cNvPicPr>
            <a:picLocks noChangeAspect="1"/>
          </p:cNvPicPr>
          <p:nvPr/>
        </p:nvPicPr>
        <p:blipFill>
          <a:blip r:embed="rId3"/>
          <a:stretch>
            <a:fillRect/>
          </a:stretch>
        </p:blipFill>
        <p:spPr>
          <a:xfrm>
            <a:off x="7089479" y="239083"/>
            <a:ext cx="1568871" cy="507142"/>
          </a:xfrm>
          <a:prstGeom prst="rect">
            <a:avLst/>
          </a:prstGeom>
        </p:spPr>
      </p:pic>
      <p:pic>
        <p:nvPicPr>
          <p:cNvPr id="5" name="Picture 4" descr="A person sitting at a table with a person holding a pen">
            <a:extLst>
              <a:ext uri="{FF2B5EF4-FFF2-40B4-BE49-F238E27FC236}">
                <a16:creationId xmlns:a16="http://schemas.microsoft.com/office/drawing/2014/main" id="{F98FA06F-CCFF-3049-4F89-ABAC04CE0D3A}"/>
              </a:ext>
            </a:extLst>
          </p:cNvPr>
          <p:cNvPicPr>
            <a:picLocks noChangeAspect="1"/>
          </p:cNvPicPr>
          <p:nvPr/>
        </p:nvPicPr>
        <p:blipFill>
          <a:blip r:embed="rId4"/>
          <a:stretch>
            <a:fillRect/>
          </a:stretch>
        </p:blipFill>
        <p:spPr>
          <a:xfrm>
            <a:off x="5524813" y="2010168"/>
            <a:ext cx="2730605" cy="2047954"/>
          </a:xfrm>
          <a:prstGeom prst="rect">
            <a:avLst/>
          </a:prstGeom>
        </p:spPr>
      </p:pic>
    </p:spTree>
  </p:cSld>
  <p:clrMapOvr>
    <a:masterClrMapping/>
  </p:clrMapOvr>
</p:sld>
</file>

<file path=ppt/theme/theme1.xml><?xml version="1.0" encoding="utf-8"?>
<a:theme xmlns:a="http://schemas.openxmlformats.org/drawingml/2006/main" name="Focus">
  <a:themeElements>
    <a:clrScheme name="Focus">
      <a:dk1>
        <a:srgbClr val="22447C"/>
      </a:dk1>
      <a:lt1>
        <a:srgbClr val="8ED0B7"/>
      </a:lt1>
      <a:dk2>
        <a:srgbClr val="393939"/>
      </a:dk2>
      <a:lt2>
        <a:srgbClr val="6F6599"/>
      </a:lt2>
      <a:accent1>
        <a:srgbClr val="EAF2F9"/>
      </a:accent1>
      <a:accent2>
        <a:srgbClr val="ADD7EB"/>
      </a:accent2>
      <a:accent3>
        <a:srgbClr val="FFFFFF"/>
      </a:accent3>
      <a:accent4>
        <a:srgbClr val="FFFFFF"/>
      </a:accent4>
      <a:accent5>
        <a:srgbClr val="FFFFFF"/>
      </a:accent5>
      <a:accent6>
        <a:srgbClr val="FFFFFF"/>
      </a:accent6>
      <a:hlink>
        <a:srgbClr val="8ED0B7"/>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ocus">
  <a:themeElements>
    <a:clrScheme name="Focus">
      <a:dk1>
        <a:srgbClr val="22447C"/>
      </a:dk1>
      <a:lt1>
        <a:srgbClr val="8ED0B7"/>
      </a:lt1>
      <a:dk2>
        <a:srgbClr val="393939"/>
      </a:dk2>
      <a:lt2>
        <a:srgbClr val="6F6599"/>
      </a:lt2>
      <a:accent1>
        <a:srgbClr val="EAF2F9"/>
      </a:accent1>
      <a:accent2>
        <a:srgbClr val="ADD7EB"/>
      </a:accent2>
      <a:accent3>
        <a:srgbClr val="FFFFFF"/>
      </a:accent3>
      <a:accent4>
        <a:srgbClr val="FFFFFF"/>
      </a:accent4>
      <a:accent5>
        <a:srgbClr val="FFFFFF"/>
      </a:accent5>
      <a:accent6>
        <a:srgbClr val="FFFFFF"/>
      </a:accent6>
      <a:hlink>
        <a:srgbClr val="8ED0B7"/>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1370</TotalTime>
  <Words>1937</Words>
  <Application>Microsoft Office PowerPoint</Application>
  <PresentationFormat>On-screen Show (16:9)</PresentationFormat>
  <Paragraphs>151</Paragraphs>
  <Slides>27</Slides>
  <Notes>27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Lato</vt:lpstr>
      <vt:lpstr>Arial</vt:lpstr>
      <vt:lpstr>Crimson Pro</vt:lpstr>
      <vt:lpstr>Montserrat SemiBold</vt:lpstr>
      <vt:lpstr>Montserrat</vt:lpstr>
      <vt:lpstr>Montserrat Medium</vt:lpstr>
      <vt:lpstr>Focus</vt:lpstr>
      <vt:lpstr>Focus</vt:lpstr>
      <vt:lpstr>Stacy Rosenthal, RJE Cohort 2 – May 2025 </vt:lpstr>
      <vt:lpstr>Everyone deserves the opportunity to grieve and mourn in a community that allows them to talk about death, Jewishly.</vt:lpstr>
      <vt:lpstr>PowerPoint Presentation</vt:lpstr>
      <vt:lpstr>Our reasons why</vt:lpstr>
      <vt:lpstr>Gesher Disability Resources (Gesher) serves the greater Phoenix Jewish community, serving children and adults affected by a disability through inclusion assistance, resource referral, residential support, Jewish programs and social groups.</vt:lpstr>
      <vt:lpstr>Forty Years of Providing a Jewish Community</vt:lpstr>
      <vt:lpstr>We needed to discuss death and grief with our members . . .      </vt:lpstr>
      <vt:lpstr> </vt:lpstr>
      <vt:lpstr>PowerPoint Presentation</vt:lpstr>
      <vt:lpstr>Initial questions and learning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קרוב Keruv/Inclusion   We believe in welcoming members with various levels of independence and appreciate their diversity.   We believe that our members will benefit from being part of a supportive and loving Jewish community.  We believe that grief is a natural and universal human experience and our members deserve the same respect and care in processing grief as others. </vt:lpstr>
      <vt:lpstr>PowerPoint Presentation</vt:lpstr>
      <vt:lpstr>Everyone deserves the opportunity to grieve and mourn in a community that allows them to talk about death, Jewishly.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Stacy Rosenthal</dc:creator>
  <cp:lastModifiedBy>Stacy Rosenthal</cp:lastModifiedBy>
  <cp:revision>9</cp:revision>
  <dcterms:modified xsi:type="dcterms:W3CDTF">2025-06-17T18:58:09Z</dcterms:modified>
</cp:coreProperties>
</file>