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3.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notesSlides/notesSlide19.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20.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1" r:id="rId4"/>
  </p:sldMasterIdLst>
  <p:notesMasterIdLst>
    <p:notesMasterId r:id="rId28"/>
  </p:notesMasterIdLst>
  <p:sldIdLst>
    <p:sldId id="256" r:id="rId5"/>
    <p:sldId id="389" r:id="rId6"/>
    <p:sldId id="377" r:id="rId7"/>
    <p:sldId id="352" r:id="rId8"/>
    <p:sldId id="359" r:id="rId9"/>
    <p:sldId id="337" r:id="rId10"/>
    <p:sldId id="392" r:id="rId11"/>
    <p:sldId id="393" r:id="rId12"/>
    <p:sldId id="414" r:id="rId13"/>
    <p:sldId id="431" r:id="rId14"/>
    <p:sldId id="435" r:id="rId15"/>
    <p:sldId id="433" r:id="rId16"/>
    <p:sldId id="421" r:id="rId17"/>
    <p:sldId id="422" r:id="rId18"/>
    <p:sldId id="439" r:id="rId19"/>
    <p:sldId id="445" r:id="rId20"/>
    <p:sldId id="446" r:id="rId21"/>
    <p:sldId id="437" r:id="rId22"/>
    <p:sldId id="438" r:id="rId23"/>
    <p:sldId id="423" r:id="rId24"/>
    <p:sldId id="442" r:id="rId25"/>
    <p:sldId id="443" r:id="rId26"/>
    <p:sldId id="444" r:id="rId27"/>
  </p:sldIdLst>
  <p:sldSz cx="12192000" cy="6858000"/>
  <p:notesSz cx="6858000" cy="9144000"/>
  <p:custDataLst>
    <p:tags r:id="rId29"/>
  </p:custDataLst>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1A8BD9ED-4560-43DB-9D6F-D3CA405F7EF4}">
          <p14:sldIdLst>
            <p14:sldId id="256"/>
            <p14:sldId id="389"/>
            <p14:sldId id="377"/>
            <p14:sldId id="352"/>
            <p14:sldId id="359"/>
            <p14:sldId id="337"/>
            <p14:sldId id="392"/>
            <p14:sldId id="393"/>
            <p14:sldId id="414"/>
            <p14:sldId id="431"/>
            <p14:sldId id="435"/>
            <p14:sldId id="433"/>
            <p14:sldId id="421"/>
            <p14:sldId id="422"/>
            <p14:sldId id="439"/>
            <p14:sldId id="445"/>
            <p14:sldId id="446"/>
            <p14:sldId id="437"/>
            <p14:sldId id="438"/>
            <p14:sldId id="423"/>
            <p14:sldId id="442"/>
            <p14:sldId id="443"/>
            <p14:sldId id="444"/>
          </p14:sldIdLst>
        </p14:section>
      </p14:sectionLst>
    </p:ext>
    <p:ext uri="{EFAFB233-063F-42B5-8137-9DF3F51BA10A}">
      <p15:sldGuideLst xmlns:p15="http://schemas.microsoft.com/office/powerpoint/2012/main"/>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95378D20-0A8D-2C90-7D03-D36E0C691051}" name="Steven M. Cohen" initials="smc" userId="Steven M. Cohen" providerId="None"/>
  <p188:author id="{F7980251-F7F1-B4A7-1A47-404A2980C4B9}" name="Dena Klein" initials="DK" userId="S::dklein@thejewisheducationproject.org::74a415e5-c9aa-4fc0-8128-daea9320403b"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4CAC2"/>
    <a:srgbClr val="F9879A"/>
    <a:srgbClr val="FF0066"/>
    <a:srgbClr val="F1F9F3"/>
    <a:srgbClr val="C5E7CE"/>
    <a:srgbClr val="83CB96"/>
    <a:srgbClr val="6FC385"/>
    <a:srgbClr val="9BD5AB"/>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5A111915-BE36-4E01-A7E5-04B1672EAD32}" styleName="Light Style 2 - Accent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85BE263C-DBD7-4A20-BB59-AAB30ACAA65A}" styleName="Medium Style 3 - Accent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5428" autoAdjust="0"/>
    <p:restoredTop sz="94404" autoAdjust="0"/>
  </p:normalViewPr>
  <p:slideViewPr>
    <p:cSldViewPr snapToGrid="0">
      <p:cViewPr varScale="1">
        <p:scale>
          <a:sx n="90" d="100"/>
          <a:sy n="90" d="100"/>
        </p:scale>
        <p:origin x="821" y="62"/>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snapToGrid="0">
      <p:cViewPr varScale="1">
        <p:scale>
          <a:sx n="56" d="100"/>
          <a:sy n="56" d="100"/>
        </p:scale>
        <p:origin x="2588" y="56"/>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34" Type="http://schemas.microsoft.com/office/2018/10/relationships/authors" Target="author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ags" Target="tags/tag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presProps" Target="presProps.xml"/><Relationship Id="rId8" Type="http://schemas.openxmlformats.org/officeDocument/2006/relationships/slide" Target="slides/slide4.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3.xml"/><Relationship Id="rId1" Type="http://schemas.microsoft.com/office/2011/relationships/chartStyle" Target="style3.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tx>
            <c:strRef>
              <c:f>Sheet1!$B$1</c:f>
              <c:strCache>
                <c:ptCount val="1"/>
                <c:pt idx="0">
                  <c:v>Exhibit 4. How old are you?</c:v>
                </c:pt>
              </c:strCache>
            </c:strRef>
          </c:tx>
          <c:dPt>
            <c:idx val="0"/>
            <c:bubble3D val="0"/>
            <c:spPr>
              <a:solidFill>
                <a:schemeClr val="accent1"/>
              </a:solidFill>
              <a:ln w="19050">
                <a:solidFill>
                  <a:schemeClr val="lt1"/>
                </a:solidFill>
              </a:ln>
              <a:effectLst/>
            </c:spPr>
            <c:extLst>
              <c:ext xmlns:c16="http://schemas.microsoft.com/office/drawing/2014/chart" uri="{C3380CC4-5D6E-409C-BE32-E72D297353CC}">
                <c16:uniqueId val="{00000001-B07E-41C1-A76A-400B9FC26A6D}"/>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B07E-41C1-A76A-400B9FC26A6D}"/>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B07E-41C1-A76A-400B9FC26A6D}"/>
              </c:ext>
            </c:extLst>
          </c:dPt>
          <c:dPt>
            <c:idx val="3"/>
            <c:bubble3D val="0"/>
            <c:spPr>
              <a:solidFill>
                <a:schemeClr val="accent4"/>
              </a:solidFill>
              <a:ln w="19050">
                <a:solidFill>
                  <a:schemeClr val="lt1"/>
                </a:solidFill>
              </a:ln>
              <a:effectLst/>
            </c:spPr>
            <c:extLst>
              <c:ext xmlns:c16="http://schemas.microsoft.com/office/drawing/2014/chart" uri="{C3380CC4-5D6E-409C-BE32-E72D297353CC}">
                <c16:uniqueId val="{00000007-B07E-41C1-A76A-400B9FC26A6D}"/>
              </c:ext>
            </c:extLst>
          </c:dPt>
          <c:dPt>
            <c:idx val="4"/>
            <c:bubble3D val="0"/>
            <c:spPr>
              <a:solidFill>
                <a:schemeClr val="accent5"/>
              </a:solidFill>
              <a:ln w="19050">
                <a:solidFill>
                  <a:schemeClr val="lt1"/>
                </a:solidFill>
              </a:ln>
              <a:effectLst/>
            </c:spPr>
            <c:extLst>
              <c:ext xmlns:c16="http://schemas.microsoft.com/office/drawing/2014/chart" uri="{C3380CC4-5D6E-409C-BE32-E72D297353CC}">
                <c16:uniqueId val="{00000009-B07E-41C1-A76A-400B9FC26A6D}"/>
              </c:ext>
            </c:extLst>
          </c:dPt>
          <c:dPt>
            <c:idx val="5"/>
            <c:bubble3D val="0"/>
            <c:spPr>
              <a:solidFill>
                <a:schemeClr val="accent6"/>
              </a:solidFill>
              <a:ln w="19050">
                <a:solidFill>
                  <a:schemeClr val="lt1"/>
                </a:solidFill>
              </a:ln>
              <a:effectLst/>
            </c:spPr>
            <c:extLst>
              <c:ext xmlns:c16="http://schemas.microsoft.com/office/drawing/2014/chart" uri="{C3380CC4-5D6E-409C-BE32-E72D297353CC}">
                <c16:uniqueId val="{0000000B-B07E-41C1-A76A-400B9FC26A6D}"/>
              </c:ext>
            </c:extLst>
          </c:dPt>
          <c:dPt>
            <c:idx val="6"/>
            <c:bubble3D val="0"/>
            <c:spPr>
              <a:solidFill>
                <a:schemeClr val="accent1">
                  <a:lumMod val="60000"/>
                </a:schemeClr>
              </a:solidFill>
              <a:ln w="19050">
                <a:solidFill>
                  <a:schemeClr val="lt1"/>
                </a:solidFill>
              </a:ln>
              <a:effectLst/>
            </c:spPr>
            <c:extLst>
              <c:ext xmlns:c16="http://schemas.microsoft.com/office/drawing/2014/chart" uri="{C3380CC4-5D6E-409C-BE32-E72D297353CC}">
                <c16:uniqueId val="{0000000D-B07E-41C1-A76A-400B9FC26A6D}"/>
              </c:ext>
            </c:extLst>
          </c:dPt>
          <c:dPt>
            <c:idx val="7"/>
            <c:bubble3D val="0"/>
            <c:spPr>
              <a:solidFill>
                <a:schemeClr val="accent2">
                  <a:lumMod val="60000"/>
                </a:schemeClr>
              </a:solidFill>
              <a:ln w="19050">
                <a:solidFill>
                  <a:schemeClr val="lt1"/>
                </a:solidFill>
              </a:ln>
              <a:effectLst/>
            </c:spPr>
            <c:extLst>
              <c:ext xmlns:c16="http://schemas.microsoft.com/office/drawing/2014/chart" uri="{C3380CC4-5D6E-409C-BE32-E72D297353CC}">
                <c16:uniqueId val="{0000000F-B07E-41C1-A76A-400B9FC26A6D}"/>
              </c:ext>
            </c:extLst>
          </c:dPt>
          <c:dLbls>
            <c:dLbl>
              <c:idx val="6"/>
              <c:tx>
                <c:rich>
                  <a:bodyPr/>
                  <a:lstStyle/>
                  <a:p>
                    <a:fld id="{82711AED-5EED-470B-9A0B-8DD6FC5300D2}" type="CATEGORYNAME">
                      <a:rPr lang="en-US">
                        <a:solidFill>
                          <a:schemeClr val="bg1"/>
                        </a:solidFill>
                      </a:rPr>
                      <a:pPr/>
                      <a:t>[CATEGORY NAME]</a:t>
                    </a:fld>
                    <a:r>
                      <a:rPr lang="en-US" baseline="0" dirty="0"/>
                      <a:t>
</a:t>
                    </a:r>
                    <a:fld id="{D52A8303-F684-4238-BA74-3075E25BBFC1}" type="VALUE">
                      <a:rPr lang="en-US" baseline="0">
                        <a:solidFill>
                          <a:schemeClr val="bg1"/>
                        </a:solidFill>
                      </a:rPr>
                      <a:pPr/>
                      <a:t>[VALUE]</a:t>
                    </a:fld>
                    <a:endParaRPr lang="en-US" baseline="0" dirty="0"/>
                  </a:p>
                </c:rich>
              </c:tx>
              <c:showLegendKey val="0"/>
              <c:showVal val="1"/>
              <c:showCatName val="1"/>
              <c:showSerName val="0"/>
              <c:showPercent val="0"/>
              <c:showBubbleSize val="0"/>
              <c:separator>
</c:separator>
              <c:extLst>
                <c:ext xmlns:c15="http://schemas.microsoft.com/office/drawing/2012/chart" uri="{CE6537A1-D6FC-4f65-9D91-7224C49458BB}">
                  <c15:dlblFieldTable/>
                  <c15:showDataLabelsRange val="0"/>
                </c:ext>
                <c:ext xmlns:c16="http://schemas.microsoft.com/office/drawing/2014/chart" uri="{C3380CC4-5D6E-409C-BE32-E72D297353CC}">
                  <c16:uniqueId val="{0000000D-B07E-41C1-A76A-400B9FC26A6D}"/>
                </c:ext>
              </c:extLst>
            </c:dLbl>
            <c:dLbl>
              <c:idx val="7"/>
              <c:tx>
                <c:rich>
                  <a:bodyPr/>
                  <a:lstStyle/>
                  <a:p>
                    <a:fld id="{D131476D-E4C0-436E-A783-3D448AEBEED9}" type="CATEGORYNAME">
                      <a:rPr lang="en-US">
                        <a:solidFill>
                          <a:schemeClr val="bg1"/>
                        </a:solidFill>
                      </a:rPr>
                      <a:pPr/>
                      <a:t>[CATEGORY NAME]</a:t>
                    </a:fld>
                    <a:r>
                      <a:rPr lang="en-US" baseline="0" dirty="0">
                        <a:solidFill>
                          <a:schemeClr val="bg1"/>
                        </a:solidFill>
                      </a:rPr>
                      <a:t>
</a:t>
                    </a:r>
                    <a:fld id="{D724D479-BF1F-46C5-9965-44987E4559BB}" type="VALUE">
                      <a:rPr lang="en-US" baseline="0">
                        <a:solidFill>
                          <a:schemeClr val="bg1"/>
                        </a:solidFill>
                      </a:rPr>
                      <a:pPr/>
                      <a:t>[VALUE]</a:t>
                    </a:fld>
                    <a:endParaRPr lang="en-US" baseline="0" dirty="0">
                      <a:solidFill>
                        <a:schemeClr val="bg1"/>
                      </a:solidFill>
                    </a:endParaRPr>
                  </a:p>
                </c:rich>
              </c:tx>
              <c:showLegendKey val="0"/>
              <c:showVal val="1"/>
              <c:showCatName val="1"/>
              <c:showSerName val="0"/>
              <c:showPercent val="0"/>
              <c:showBubbleSize val="0"/>
              <c:separator>
</c:separator>
              <c:extLst>
                <c:ext xmlns:c15="http://schemas.microsoft.com/office/drawing/2012/chart" uri="{CE6537A1-D6FC-4f65-9D91-7224C49458BB}">
                  <c15:dlblFieldTable/>
                  <c15:showDataLabelsRange val="0"/>
                </c:ext>
                <c:ext xmlns:c16="http://schemas.microsoft.com/office/drawing/2014/chart" uri="{C3380CC4-5D6E-409C-BE32-E72D297353CC}">
                  <c16:uniqueId val="{0000000F-B07E-41C1-A76A-400B9FC26A6D}"/>
                </c:ext>
              </c:extLst>
            </c:dLbl>
            <c:spPr>
              <a:noFill/>
              <a:ln>
                <a:noFill/>
              </a:ln>
              <a:effectLst/>
            </c:spPr>
            <c:txPr>
              <a:bodyPr rot="0" spcFirstLastPara="1" vertOverflow="ellipsis" vert="horz" wrap="square" lIns="38100" tIns="19050" rIns="38100" bIns="19050" anchor="ctr" anchorCtr="1">
                <a:spAutoFit/>
              </a:bodyPr>
              <a:lstStyle/>
              <a:p>
                <a:pPr>
                  <a:defRPr sz="15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1"/>
            <c:showSerName val="0"/>
            <c:showPercent val="0"/>
            <c:showBubbleSize val="0"/>
            <c:separator>
</c:separator>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Sheet1!$A$2:$A$9</c:f>
              <c:strCache>
                <c:ptCount val="8"/>
                <c:pt idx="0">
                  <c:v>18 to 21</c:v>
                </c:pt>
                <c:pt idx="1">
                  <c:v>22 to 24</c:v>
                </c:pt>
                <c:pt idx="2">
                  <c:v>25 to 29</c:v>
                </c:pt>
                <c:pt idx="3">
                  <c:v>30 to 34</c:v>
                </c:pt>
                <c:pt idx="4">
                  <c:v>35 to 39</c:v>
                </c:pt>
                <c:pt idx="5">
                  <c:v>40 to 49</c:v>
                </c:pt>
                <c:pt idx="6">
                  <c:v>50 to 59</c:v>
                </c:pt>
                <c:pt idx="7">
                  <c:v>60 or older</c:v>
                </c:pt>
              </c:strCache>
            </c:strRef>
          </c:cat>
          <c:val>
            <c:numRef>
              <c:f>Sheet1!$B$2:$B$9</c:f>
              <c:numCache>
                <c:formatCode>0%</c:formatCode>
                <c:ptCount val="8"/>
                <c:pt idx="0">
                  <c:v>0.01</c:v>
                </c:pt>
                <c:pt idx="1">
                  <c:v>0.04</c:v>
                </c:pt>
                <c:pt idx="2">
                  <c:v>0.08</c:v>
                </c:pt>
                <c:pt idx="3">
                  <c:v>0.09</c:v>
                </c:pt>
                <c:pt idx="4">
                  <c:v>0.11</c:v>
                </c:pt>
                <c:pt idx="5">
                  <c:v>0.27</c:v>
                </c:pt>
                <c:pt idx="6">
                  <c:v>0.2</c:v>
                </c:pt>
                <c:pt idx="7">
                  <c:v>0.21</c:v>
                </c:pt>
              </c:numCache>
            </c:numRef>
          </c:val>
          <c:extLst>
            <c:ext xmlns:c16="http://schemas.microsoft.com/office/drawing/2014/chart" uri="{C3380CC4-5D6E-409C-BE32-E72D297353CC}">
              <c16:uniqueId val="{00000000-2CD7-46B1-9319-78685B2ECF7F}"/>
            </c:ext>
          </c:extLst>
        </c:ser>
        <c:dLbls>
          <c:showLegendKey val="0"/>
          <c:showVal val="0"/>
          <c:showCatName val="0"/>
          <c:showSerName val="0"/>
          <c:showPercent val="0"/>
          <c:showBubbleSize val="0"/>
          <c:showLeaderLines val="1"/>
        </c:dLbls>
        <c:firstSliceAng val="0"/>
      </c:pie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tx>
            <c:strRef>
              <c:f>Sheet1!$B$1</c:f>
              <c:strCache>
                <c:ptCount val="1"/>
                <c:pt idx="0">
                  <c:v>Sales</c:v>
                </c:pt>
              </c:strCache>
            </c:strRef>
          </c:tx>
          <c:dPt>
            <c:idx val="0"/>
            <c:bubble3D val="0"/>
            <c:spPr>
              <a:solidFill>
                <a:schemeClr val="accent1"/>
              </a:solidFill>
              <a:ln w="19050">
                <a:solidFill>
                  <a:schemeClr val="lt1"/>
                </a:solidFill>
              </a:ln>
              <a:effectLst/>
            </c:spPr>
            <c:extLst>
              <c:ext xmlns:c16="http://schemas.microsoft.com/office/drawing/2014/chart" uri="{C3380CC4-5D6E-409C-BE32-E72D297353CC}">
                <c16:uniqueId val="{00000001-76FF-4C5B-9CF6-37EF047F7A1E}"/>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76FF-4C5B-9CF6-37EF047F7A1E}"/>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76FF-4C5B-9CF6-37EF047F7A1E}"/>
              </c:ext>
            </c:extLst>
          </c:dPt>
          <c:dPt>
            <c:idx val="3"/>
            <c:bubble3D val="0"/>
            <c:spPr>
              <a:solidFill>
                <a:schemeClr val="accent4"/>
              </a:solidFill>
              <a:ln w="19050">
                <a:solidFill>
                  <a:schemeClr val="lt1"/>
                </a:solidFill>
              </a:ln>
              <a:effectLst/>
            </c:spPr>
            <c:extLst>
              <c:ext xmlns:c16="http://schemas.microsoft.com/office/drawing/2014/chart" uri="{C3380CC4-5D6E-409C-BE32-E72D297353CC}">
                <c16:uniqueId val="{00000007-76FF-4C5B-9CF6-37EF047F7A1E}"/>
              </c:ext>
            </c:extLst>
          </c:dPt>
          <c:dPt>
            <c:idx val="4"/>
            <c:bubble3D val="0"/>
            <c:spPr>
              <a:solidFill>
                <a:schemeClr val="accent5"/>
              </a:solidFill>
              <a:ln w="19050">
                <a:solidFill>
                  <a:schemeClr val="lt1"/>
                </a:solidFill>
              </a:ln>
              <a:effectLst/>
            </c:spPr>
            <c:extLst>
              <c:ext xmlns:c16="http://schemas.microsoft.com/office/drawing/2014/chart" uri="{C3380CC4-5D6E-409C-BE32-E72D297353CC}">
                <c16:uniqueId val="{00000009-76FF-4C5B-9CF6-37EF047F7A1E}"/>
              </c:ext>
            </c:extLst>
          </c:dPt>
          <c:dLbls>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1"/>
            <c:showSerName val="0"/>
            <c:showPercent val="0"/>
            <c:showBubbleSize val="0"/>
            <c:separator>
</c:separator>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Sheet1!$A$2:$A$6</c:f>
              <c:strCache>
                <c:ptCount val="5"/>
                <c:pt idx="0">
                  <c:v>Less than 5</c:v>
                </c:pt>
                <c:pt idx="1">
                  <c:v> 5-9</c:v>
                </c:pt>
                <c:pt idx="2">
                  <c:v> 10-14</c:v>
                </c:pt>
                <c:pt idx="3">
                  <c:v>15 - 19</c:v>
                </c:pt>
                <c:pt idx="4">
                  <c:v>20 or more</c:v>
                </c:pt>
              </c:strCache>
            </c:strRef>
          </c:cat>
          <c:val>
            <c:numRef>
              <c:f>Sheet1!$B$2:$B$6</c:f>
              <c:numCache>
                <c:formatCode>0%</c:formatCode>
                <c:ptCount val="5"/>
                <c:pt idx="0">
                  <c:v>0.13</c:v>
                </c:pt>
                <c:pt idx="1">
                  <c:v>0.13</c:v>
                </c:pt>
                <c:pt idx="2">
                  <c:v>0.14000000000000001</c:v>
                </c:pt>
                <c:pt idx="3">
                  <c:v>0.14000000000000001</c:v>
                </c:pt>
                <c:pt idx="4">
                  <c:v>0.46</c:v>
                </c:pt>
              </c:numCache>
            </c:numRef>
          </c:val>
          <c:extLst>
            <c:ext xmlns:c16="http://schemas.microsoft.com/office/drawing/2014/chart" uri="{C3380CC4-5D6E-409C-BE32-E72D297353CC}">
              <c16:uniqueId val="{00000000-7654-48A5-8591-E7D8C13858B9}"/>
            </c:ext>
          </c:extLst>
        </c:ser>
        <c:dLbls>
          <c:showLegendKey val="0"/>
          <c:showVal val="0"/>
          <c:showCatName val="0"/>
          <c:showSerName val="0"/>
          <c:showPercent val="0"/>
          <c:showBubbleSize val="0"/>
          <c:showLeaderLines val="1"/>
        </c:dLbls>
        <c:firstSliceAng val="0"/>
      </c:pie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dPt>
            <c:idx val="0"/>
            <c:bubble3D val="0"/>
            <c:spPr>
              <a:solidFill>
                <a:schemeClr val="accent1"/>
              </a:solidFill>
              <a:ln w="19050">
                <a:solidFill>
                  <a:schemeClr val="lt1"/>
                </a:solidFill>
              </a:ln>
              <a:effectLst/>
            </c:spPr>
            <c:extLst>
              <c:ext xmlns:c16="http://schemas.microsoft.com/office/drawing/2014/chart" uri="{C3380CC4-5D6E-409C-BE32-E72D297353CC}">
                <c16:uniqueId val="{00000001-E8C9-404C-8768-EAF796C062DE}"/>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E8C9-404C-8768-EAF796C062DE}"/>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E8C9-404C-8768-EAF796C062DE}"/>
              </c:ext>
            </c:extLst>
          </c:dPt>
          <c:dLbls>
            <c:dLbl>
              <c:idx val="0"/>
              <c:tx>
                <c:rich>
                  <a:bodyPr/>
                  <a:lstStyle/>
                  <a:p>
                    <a:fld id="{04274233-5E9C-46EE-9207-1B0D825E19D3}" type="CATEGORYNAME">
                      <a:rPr lang="en-US" smtClean="0"/>
                      <a:pPr/>
                      <a:t>[CATEGORY NAME]</a:t>
                    </a:fld>
                    <a:r>
                      <a:rPr lang="en-US"/>
                      <a:t> Only</a:t>
                    </a:r>
                    <a:r>
                      <a:rPr lang="en-US" baseline="0" dirty="0"/>
                      <a:t>
</a:t>
                    </a:r>
                    <a:fld id="{0A5F4DA1-5F13-4B38-8492-8B9AEF9A6E69}" type="VALUE">
                      <a:rPr lang="en-US" baseline="0"/>
                      <a:pPr/>
                      <a:t>[VALUE]</a:t>
                    </a:fld>
                    <a:endParaRPr lang="en-US" baseline="0" dirty="0"/>
                  </a:p>
                </c:rich>
              </c:tx>
              <c:showLegendKey val="0"/>
              <c:showVal val="1"/>
              <c:showCatName val="1"/>
              <c:showSerName val="0"/>
              <c:showPercent val="0"/>
              <c:showBubbleSize val="0"/>
              <c:separator>
</c:separator>
              <c:extLst>
                <c:ext xmlns:c15="http://schemas.microsoft.com/office/drawing/2012/chart" uri="{CE6537A1-D6FC-4f65-9D91-7224C49458BB}">
                  <c15:dlblFieldTable/>
                  <c15:showDataLabelsRange val="0"/>
                </c:ext>
                <c:ext xmlns:c16="http://schemas.microsoft.com/office/drawing/2014/chart" uri="{C3380CC4-5D6E-409C-BE32-E72D297353CC}">
                  <c16:uniqueId val="{00000001-E8C9-404C-8768-EAF796C062DE}"/>
                </c:ext>
              </c:extLst>
            </c:dLbl>
            <c:spPr>
              <a:solidFill>
                <a:schemeClr val="lt1"/>
              </a:solidFill>
              <a:ln>
                <a:solidFill>
                  <a:schemeClr val="dk1">
                    <a:lumMod val="25000"/>
                    <a:lumOff val="75000"/>
                  </a:schemeClr>
                </a:solidFill>
              </a:ln>
              <a:effectLst/>
            </c:spPr>
            <c:txPr>
              <a:bodyPr rot="0" spcFirstLastPara="1" vertOverflow="clip" horzOverflow="clip" vert="horz" wrap="square" lIns="36576" tIns="18288" rIns="36576" bIns="18288" anchor="ctr" anchorCtr="1">
                <a:spAutoFit/>
              </a:bodyPr>
              <a:lstStyle/>
              <a:p>
                <a:pPr>
                  <a:defRPr sz="1800" b="0" i="0" u="none" strike="noStrike" kern="1200" baseline="0">
                    <a:solidFill>
                      <a:schemeClr val="dk1">
                        <a:lumMod val="65000"/>
                        <a:lumOff val="35000"/>
                      </a:schemeClr>
                    </a:solidFill>
                    <a:latin typeface="+mn-lt"/>
                    <a:ea typeface="+mn-ea"/>
                    <a:cs typeface="+mn-cs"/>
                  </a:defRPr>
                </a:pPr>
                <a:endParaRPr lang="en-US"/>
              </a:p>
            </c:txPr>
            <c:showLegendKey val="0"/>
            <c:showVal val="1"/>
            <c:showCatName val="1"/>
            <c:showSerName val="0"/>
            <c:showPercent val="0"/>
            <c:showBubbleSize val="0"/>
            <c:separator>
</c:separator>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15:spPr xmlns:c15="http://schemas.microsoft.com/office/drawing/2012/chart">
                  <a:prstGeom prst="rect">
                    <a:avLst/>
                  </a:prstGeom>
                  <a:noFill/>
                  <a:ln>
                    <a:noFill/>
                  </a:ln>
                </c15:spPr>
              </c:ext>
            </c:extLst>
          </c:dLbls>
          <c:cat>
            <c:strRef>
              <c:f>Sheet1!$A$2:$A$4</c:f>
              <c:strCache>
                <c:ptCount val="3"/>
                <c:pt idx="0">
                  <c:v>Chose Jewish Bonding Goals</c:v>
                </c:pt>
                <c:pt idx="1">
                  <c:v>Chose Both</c:v>
                </c:pt>
                <c:pt idx="2">
                  <c:v>Chose Complex Thinking Goals Only</c:v>
                </c:pt>
              </c:strCache>
            </c:strRef>
          </c:cat>
          <c:val>
            <c:numRef>
              <c:f>Sheet1!$B$2:$B$4</c:f>
              <c:numCache>
                <c:formatCode>0%</c:formatCode>
                <c:ptCount val="3"/>
                <c:pt idx="0">
                  <c:v>0.35</c:v>
                </c:pt>
                <c:pt idx="1">
                  <c:v>0.27</c:v>
                </c:pt>
                <c:pt idx="2">
                  <c:v>0.38</c:v>
                </c:pt>
              </c:numCache>
            </c:numRef>
          </c:val>
          <c:extLst>
            <c:ext xmlns:c16="http://schemas.microsoft.com/office/drawing/2014/chart" uri="{C3380CC4-5D6E-409C-BE32-E72D297353CC}">
              <c16:uniqueId val="{00000006-E8C9-404C-8768-EAF796C062DE}"/>
            </c:ext>
          </c:extLst>
        </c:ser>
        <c:dLbls>
          <c:showLegendKey val="0"/>
          <c:showVal val="0"/>
          <c:showCatName val="0"/>
          <c:showSerName val="0"/>
          <c:showPercent val="0"/>
          <c:showBubbleSize val="0"/>
          <c:showLeaderLines val="1"/>
        </c:dLbls>
        <c:firstSliceAng val="0"/>
        <c:holeSize val="80"/>
      </c:doughnut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noFill/>
      <a:round/>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iagrams/colors1.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DDD124A-B11A-45D9-8551-1C9479DB4575}" type="doc">
      <dgm:prSet loTypeId="urn:microsoft.com/office/officeart/2005/8/layout/process3" loCatId="process" qsTypeId="urn:microsoft.com/office/officeart/2005/8/quickstyle/simple1" qsCatId="simple" csTypeId="urn:microsoft.com/office/officeart/2005/8/colors/accent0_3" csCatId="mainScheme" phldr="1"/>
      <dgm:spPr/>
      <dgm:t>
        <a:bodyPr/>
        <a:lstStyle/>
        <a:p>
          <a:endParaRPr lang="en-US"/>
        </a:p>
      </dgm:t>
    </dgm:pt>
    <dgm:pt modelId="{EFB95DEC-4933-49BA-9DF9-4B7A080E2F33}">
      <dgm:prSet phldrT="[Text]" custT="1"/>
      <dgm:spPr/>
      <dgm:t>
        <a:bodyPr/>
        <a:lstStyle/>
        <a:p>
          <a:pPr>
            <a:buSzPts val="1000"/>
            <a:buFont typeface="Symbol" panose="05050102010706020507" pitchFamily="18" charset="2"/>
            <a:buChar char=""/>
          </a:pPr>
          <a:r>
            <a:rPr lang="en-US" sz="2200" b="1" dirty="0"/>
            <a:t>Jewish Bonding</a:t>
          </a:r>
          <a:endParaRPr lang="en-US" sz="2200" dirty="0"/>
        </a:p>
      </dgm:t>
    </dgm:pt>
    <dgm:pt modelId="{3C160589-FF9D-43BF-A056-DFACB41DEB6A}" type="parTrans" cxnId="{12A0E1EC-CD01-4DC0-89E0-971F51E9482E}">
      <dgm:prSet/>
      <dgm:spPr/>
      <dgm:t>
        <a:bodyPr/>
        <a:lstStyle/>
        <a:p>
          <a:endParaRPr lang="en-US"/>
        </a:p>
      </dgm:t>
    </dgm:pt>
    <dgm:pt modelId="{FBE8438F-268D-487A-BA7E-A31A54CEB6BD}" type="sibTrans" cxnId="{12A0E1EC-CD01-4DC0-89E0-971F51E9482E}">
      <dgm:prSet/>
      <dgm:spPr/>
      <dgm:t>
        <a:bodyPr/>
        <a:lstStyle/>
        <a:p>
          <a:endParaRPr lang="en-US"/>
        </a:p>
      </dgm:t>
    </dgm:pt>
    <dgm:pt modelId="{7886F98E-E293-4930-BDD0-E440DC04AB6E}">
      <dgm:prSet custT="1"/>
      <dgm:spPr/>
      <dgm:t>
        <a:bodyPr/>
        <a:lstStyle/>
        <a:p>
          <a:pPr>
            <a:buSzPts val="1000"/>
            <a:buFont typeface="Courier New" panose="02070309020205020404" pitchFamily="49" charset="0"/>
            <a:buChar char="o"/>
          </a:pPr>
          <a:r>
            <a:rPr lang="en-US" sz="1900" dirty="0"/>
            <a:t>Enabling positive Jewish emotional bonding while learning about Israel</a:t>
          </a:r>
        </a:p>
      </dgm:t>
    </dgm:pt>
    <dgm:pt modelId="{EA6AC3F4-2C91-40B2-B09D-5A6F7A987835}" type="parTrans" cxnId="{234671C8-BC07-477C-9DE5-332F0C76A5DC}">
      <dgm:prSet/>
      <dgm:spPr/>
      <dgm:t>
        <a:bodyPr/>
        <a:lstStyle/>
        <a:p>
          <a:endParaRPr lang="en-US"/>
        </a:p>
      </dgm:t>
    </dgm:pt>
    <dgm:pt modelId="{6E5FE0A1-2C20-47FC-8522-B486A75B2579}" type="sibTrans" cxnId="{234671C8-BC07-477C-9DE5-332F0C76A5DC}">
      <dgm:prSet/>
      <dgm:spPr/>
      <dgm:t>
        <a:bodyPr/>
        <a:lstStyle/>
        <a:p>
          <a:endParaRPr lang="en-US"/>
        </a:p>
      </dgm:t>
    </dgm:pt>
    <dgm:pt modelId="{38B780DC-66D1-48D7-91A7-A6468F14F8EB}">
      <dgm:prSet custT="1"/>
      <dgm:spPr/>
      <dgm:t>
        <a:bodyPr/>
        <a:lstStyle/>
        <a:p>
          <a:pPr>
            <a:buSzPts val="1000"/>
            <a:buFont typeface="Courier New" panose="02070309020205020404" pitchFamily="49" charset="0"/>
            <a:buChar char="o"/>
          </a:pPr>
          <a:r>
            <a:rPr lang="en-US" sz="1900" dirty="0"/>
            <a:t>Nurturing commitment to the good of the Jewish People and Israel.</a:t>
          </a:r>
        </a:p>
      </dgm:t>
    </dgm:pt>
    <dgm:pt modelId="{6DB2D00B-595F-4AB0-8E3E-16A533D17017}" type="parTrans" cxnId="{65810CC7-A622-490E-9B51-9A9DF41BB229}">
      <dgm:prSet/>
      <dgm:spPr/>
      <dgm:t>
        <a:bodyPr/>
        <a:lstStyle/>
        <a:p>
          <a:endParaRPr lang="en-US"/>
        </a:p>
      </dgm:t>
    </dgm:pt>
    <dgm:pt modelId="{8A62D6DA-F5EF-4457-94D3-78FBE81BC2B7}" type="sibTrans" cxnId="{65810CC7-A622-490E-9B51-9A9DF41BB229}">
      <dgm:prSet/>
      <dgm:spPr/>
      <dgm:t>
        <a:bodyPr/>
        <a:lstStyle/>
        <a:p>
          <a:endParaRPr lang="en-US"/>
        </a:p>
      </dgm:t>
    </dgm:pt>
    <dgm:pt modelId="{16328812-A8FA-4F26-AB5D-190AB476630E}">
      <dgm:prSet custT="1"/>
      <dgm:spPr/>
      <dgm:t>
        <a:bodyPr/>
        <a:lstStyle/>
        <a:p>
          <a:pPr>
            <a:buSzPts val="1000"/>
            <a:buFont typeface="Symbol" panose="05050102010706020507" pitchFamily="18" charset="2"/>
            <a:buChar char=""/>
          </a:pPr>
          <a:r>
            <a:rPr lang="en-US" sz="2200" b="1" dirty="0"/>
            <a:t>Complex Thinking</a:t>
          </a:r>
          <a:endParaRPr lang="en-US" sz="2200" dirty="0"/>
        </a:p>
      </dgm:t>
    </dgm:pt>
    <dgm:pt modelId="{FDFB14A3-4241-410B-9A00-1C0CF46C8EB8}" type="parTrans" cxnId="{62E94C0C-9159-4C42-BCE6-26969D482FF6}">
      <dgm:prSet/>
      <dgm:spPr/>
      <dgm:t>
        <a:bodyPr/>
        <a:lstStyle/>
        <a:p>
          <a:endParaRPr lang="en-US"/>
        </a:p>
      </dgm:t>
    </dgm:pt>
    <dgm:pt modelId="{2645CD84-0162-473C-9E1B-6B3561161874}" type="sibTrans" cxnId="{62E94C0C-9159-4C42-BCE6-26969D482FF6}">
      <dgm:prSet/>
      <dgm:spPr/>
      <dgm:t>
        <a:bodyPr/>
        <a:lstStyle/>
        <a:p>
          <a:endParaRPr lang="en-US"/>
        </a:p>
      </dgm:t>
    </dgm:pt>
    <dgm:pt modelId="{2496A777-899B-410F-A6F7-1E18B0078D91}">
      <dgm:prSet custT="1"/>
      <dgm:spPr/>
      <dgm:t>
        <a:bodyPr/>
        <a:lstStyle/>
        <a:p>
          <a:pPr>
            <a:buSzPts val="1000"/>
            <a:buFont typeface="Courier New" panose="02070309020205020404" pitchFamily="49" charset="0"/>
            <a:buChar char="o"/>
          </a:pPr>
          <a:r>
            <a:rPr lang="en-US" sz="1900" dirty="0"/>
            <a:t>Encourage each learner to develop an informed opinion …</a:t>
          </a:r>
        </a:p>
      </dgm:t>
    </dgm:pt>
    <dgm:pt modelId="{888E536D-C688-497B-A894-54910253436A}" type="parTrans" cxnId="{DA55B8C5-9BC2-4DCC-979C-058B5397AC38}">
      <dgm:prSet/>
      <dgm:spPr/>
      <dgm:t>
        <a:bodyPr/>
        <a:lstStyle/>
        <a:p>
          <a:endParaRPr lang="en-US"/>
        </a:p>
      </dgm:t>
    </dgm:pt>
    <dgm:pt modelId="{4F302C12-BBC2-4321-A1CA-393DA218159E}" type="sibTrans" cxnId="{DA55B8C5-9BC2-4DCC-979C-058B5397AC38}">
      <dgm:prSet/>
      <dgm:spPr/>
      <dgm:t>
        <a:bodyPr/>
        <a:lstStyle/>
        <a:p>
          <a:endParaRPr lang="en-US"/>
        </a:p>
      </dgm:t>
    </dgm:pt>
    <dgm:pt modelId="{50FE9136-A19B-456F-979F-8628B567CA28}">
      <dgm:prSet custT="1"/>
      <dgm:spPr/>
      <dgm:t>
        <a:bodyPr/>
        <a:lstStyle/>
        <a:p>
          <a:pPr>
            <a:buSzPts val="1000"/>
            <a:buFont typeface="Courier New" panose="02070309020205020404" pitchFamily="49" charset="0"/>
            <a:buChar char="o"/>
          </a:pPr>
          <a:r>
            <a:rPr lang="en-US" sz="2200" b="1" dirty="0"/>
            <a:t>Constructive Jewish Engagement</a:t>
          </a:r>
        </a:p>
      </dgm:t>
    </dgm:pt>
    <dgm:pt modelId="{F0FEED32-8CF2-40E6-92A8-29215BC29DA1}" type="parTrans" cxnId="{A0BE0503-DAEC-40B1-964E-6C817A613245}">
      <dgm:prSet/>
      <dgm:spPr/>
      <dgm:t>
        <a:bodyPr/>
        <a:lstStyle/>
        <a:p>
          <a:endParaRPr lang="en-US"/>
        </a:p>
      </dgm:t>
    </dgm:pt>
    <dgm:pt modelId="{313DA468-A278-4792-852B-ED20FB1A07B1}" type="sibTrans" cxnId="{A0BE0503-DAEC-40B1-964E-6C817A613245}">
      <dgm:prSet/>
      <dgm:spPr/>
      <dgm:t>
        <a:bodyPr/>
        <a:lstStyle/>
        <a:p>
          <a:endParaRPr lang="en-US"/>
        </a:p>
      </dgm:t>
    </dgm:pt>
    <dgm:pt modelId="{480F7D5B-A07D-4ACB-ABEC-756BF4AAA7E7}">
      <dgm:prSet custT="1"/>
      <dgm:spPr/>
      <dgm:t>
        <a:bodyPr/>
        <a:lstStyle/>
        <a:p>
          <a:r>
            <a:rPr lang="en-US" sz="1900" b="0" dirty="0"/>
            <a:t>A person who is introspective</a:t>
          </a:r>
        </a:p>
      </dgm:t>
    </dgm:pt>
    <dgm:pt modelId="{09EDA671-89C6-40FF-A87E-5358EF9778E7}" type="parTrans" cxnId="{99D6881E-E92A-48E0-8BD7-7CCAC0B9ED3E}">
      <dgm:prSet/>
      <dgm:spPr/>
      <dgm:t>
        <a:bodyPr/>
        <a:lstStyle/>
        <a:p>
          <a:endParaRPr lang="en-US"/>
        </a:p>
      </dgm:t>
    </dgm:pt>
    <dgm:pt modelId="{47A64A29-82CF-4FA2-9D8A-56B2B12B2907}" type="sibTrans" cxnId="{99D6881E-E92A-48E0-8BD7-7CCAC0B9ED3E}">
      <dgm:prSet/>
      <dgm:spPr/>
      <dgm:t>
        <a:bodyPr/>
        <a:lstStyle/>
        <a:p>
          <a:endParaRPr lang="en-US"/>
        </a:p>
      </dgm:t>
    </dgm:pt>
    <dgm:pt modelId="{4D3999B0-580C-4809-B5BA-1B24F05C7AAD}">
      <dgm:prSet custT="1"/>
      <dgm:spPr/>
      <dgm:t>
        <a:bodyPr/>
        <a:lstStyle/>
        <a:p>
          <a:pPr>
            <a:buSzPts val="1000"/>
            <a:buFont typeface="Courier New" panose="02070309020205020404" pitchFamily="49" charset="0"/>
            <a:buChar char="o"/>
          </a:pPr>
          <a:r>
            <a:rPr lang="en-US" sz="1900" dirty="0"/>
            <a:t>Developing shared Jewish knowledge, memory and experiences</a:t>
          </a:r>
        </a:p>
      </dgm:t>
    </dgm:pt>
    <dgm:pt modelId="{48B66882-ECFE-49FB-AB23-A6ABA78E596D}" type="parTrans" cxnId="{6D8DBBE5-CF72-48AE-9A1E-A930926AA972}">
      <dgm:prSet/>
      <dgm:spPr/>
      <dgm:t>
        <a:bodyPr/>
        <a:lstStyle/>
        <a:p>
          <a:endParaRPr lang="en-US"/>
        </a:p>
      </dgm:t>
    </dgm:pt>
    <dgm:pt modelId="{26396489-CAFB-422D-8A2C-7C229C0B0DC4}" type="sibTrans" cxnId="{6D8DBBE5-CF72-48AE-9A1E-A930926AA972}">
      <dgm:prSet/>
      <dgm:spPr/>
      <dgm:t>
        <a:bodyPr/>
        <a:lstStyle/>
        <a:p>
          <a:endParaRPr lang="en-US"/>
        </a:p>
      </dgm:t>
    </dgm:pt>
    <dgm:pt modelId="{AC1E4443-C009-4C0C-9B9D-27215733C332}">
      <dgm:prSet custT="1"/>
      <dgm:spPr/>
      <dgm:t>
        <a:bodyPr/>
        <a:lstStyle/>
        <a:p>
          <a:pPr>
            <a:buSzPts val="1000"/>
            <a:buFont typeface="Courier New" panose="02070309020205020404" pitchFamily="49" charset="0"/>
            <a:buChar char="o"/>
          </a:pPr>
          <a:r>
            <a:rPr lang="en-US" sz="1900" dirty="0"/>
            <a:t>In relationship to one another and their differences …</a:t>
          </a:r>
        </a:p>
      </dgm:t>
    </dgm:pt>
    <dgm:pt modelId="{E7B591B3-3CD3-4496-9596-DB91F6466957}" type="parTrans" cxnId="{34675F5F-4530-4A8B-93D1-4A2409F35129}">
      <dgm:prSet/>
      <dgm:spPr/>
      <dgm:t>
        <a:bodyPr/>
        <a:lstStyle/>
        <a:p>
          <a:endParaRPr lang="en-US"/>
        </a:p>
      </dgm:t>
    </dgm:pt>
    <dgm:pt modelId="{B2B5B781-6038-407B-9CA4-A272D6C6B76F}" type="sibTrans" cxnId="{34675F5F-4530-4A8B-93D1-4A2409F35129}">
      <dgm:prSet/>
      <dgm:spPr/>
      <dgm:t>
        <a:bodyPr/>
        <a:lstStyle/>
        <a:p>
          <a:endParaRPr lang="en-US"/>
        </a:p>
      </dgm:t>
    </dgm:pt>
    <dgm:pt modelId="{994F80F6-9C8F-45E7-B342-9ABFB7357F5F}">
      <dgm:prSet custT="1"/>
      <dgm:spPr/>
      <dgm:t>
        <a:bodyPr/>
        <a:lstStyle/>
        <a:p>
          <a:pPr>
            <a:buSzPts val="1000"/>
            <a:buFont typeface="Courier New" panose="02070309020205020404" pitchFamily="49" charset="0"/>
            <a:buChar char="o"/>
          </a:pPr>
          <a:r>
            <a:rPr lang="en-US" sz="1900" dirty="0"/>
            <a:t>Recognizing Jewish diversity and grappling with political divides.</a:t>
          </a:r>
        </a:p>
      </dgm:t>
    </dgm:pt>
    <dgm:pt modelId="{3C70F686-FF8C-4EA3-A29D-8D69FD2C2F5F}" type="parTrans" cxnId="{72D9B107-2EAD-4793-843A-1AFF514C4E25}">
      <dgm:prSet/>
      <dgm:spPr/>
      <dgm:t>
        <a:bodyPr/>
        <a:lstStyle/>
        <a:p>
          <a:endParaRPr lang="en-US"/>
        </a:p>
      </dgm:t>
    </dgm:pt>
    <dgm:pt modelId="{1D761AC7-9FBD-4604-A031-777DC45BAE3C}" type="sibTrans" cxnId="{72D9B107-2EAD-4793-843A-1AFF514C4E25}">
      <dgm:prSet/>
      <dgm:spPr/>
      <dgm:t>
        <a:bodyPr/>
        <a:lstStyle/>
        <a:p>
          <a:endParaRPr lang="en-US"/>
        </a:p>
      </dgm:t>
    </dgm:pt>
    <dgm:pt modelId="{ACAC79E4-8C8A-477E-8981-6D8F74054FAB}">
      <dgm:prSet custT="1"/>
      <dgm:spPr/>
      <dgm:t>
        <a:bodyPr/>
        <a:lstStyle/>
        <a:p>
          <a:pPr>
            <a:buSzPts val="1000"/>
            <a:buFont typeface="Courier New" panose="02070309020205020404" pitchFamily="49" charset="0"/>
            <a:buChar char="o"/>
          </a:pPr>
          <a:r>
            <a:rPr lang="en-US" sz="1900" dirty="0"/>
            <a:t>Drawing on shared knowledge, memory and experiences …</a:t>
          </a:r>
        </a:p>
      </dgm:t>
    </dgm:pt>
    <dgm:pt modelId="{B97E1D83-0B28-4506-9654-143C94531E23}" type="parTrans" cxnId="{05EF8C37-6908-4D57-9706-2DB63AD2BDBC}">
      <dgm:prSet/>
      <dgm:spPr/>
      <dgm:t>
        <a:bodyPr/>
        <a:lstStyle/>
        <a:p>
          <a:endParaRPr lang="en-US"/>
        </a:p>
      </dgm:t>
    </dgm:pt>
    <dgm:pt modelId="{CA060A10-31FC-466A-9EE0-DE7E2406C9A1}" type="sibTrans" cxnId="{05EF8C37-6908-4D57-9706-2DB63AD2BDBC}">
      <dgm:prSet/>
      <dgm:spPr/>
      <dgm:t>
        <a:bodyPr/>
        <a:lstStyle/>
        <a:p>
          <a:endParaRPr lang="en-US"/>
        </a:p>
      </dgm:t>
    </dgm:pt>
    <dgm:pt modelId="{28633C2B-776C-46F7-A2BC-1FA03C4A6769}">
      <dgm:prSet custT="1"/>
      <dgm:spPr/>
      <dgm:t>
        <a:bodyPr/>
        <a:lstStyle/>
        <a:p>
          <a:r>
            <a:rPr lang="en-US" sz="1900" b="0" dirty="0"/>
            <a:t>Holds a developed Jewish worldview</a:t>
          </a:r>
        </a:p>
      </dgm:t>
    </dgm:pt>
    <dgm:pt modelId="{46BDACBB-5279-4E30-9A03-A3F3F584EE4A}" type="parTrans" cxnId="{CF0C2118-DB16-499C-9DE0-2B22F8EA99C0}">
      <dgm:prSet/>
      <dgm:spPr/>
      <dgm:t>
        <a:bodyPr/>
        <a:lstStyle/>
        <a:p>
          <a:endParaRPr lang="en-US"/>
        </a:p>
      </dgm:t>
    </dgm:pt>
    <dgm:pt modelId="{F95524E5-73A7-48C1-A981-04AA4A0AFD7E}" type="sibTrans" cxnId="{CF0C2118-DB16-499C-9DE0-2B22F8EA99C0}">
      <dgm:prSet/>
      <dgm:spPr/>
      <dgm:t>
        <a:bodyPr/>
        <a:lstStyle/>
        <a:p>
          <a:endParaRPr lang="en-US"/>
        </a:p>
      </dgm:t>
    </dgm:pt>
    <dgm:pt modelId="{DCC4C434-43F8-43C1-AB5A-9E0607889B0E}">
      <dgm:prSet custT="1"/>
      <dgm:spPr/>
      <dgm:t>
        <a:bodyPr/>
        <a:lstStyle/>
        <a:p>
          <a:r>
            <a:rPr lang="en-US" sz="1900" b="0" dirty="0"/>
            <a:t>Is accepting of Jewish diversity </a:t>
          </a:r>
        </a:p>
      </dgm:t>
    </dgm:pt>
    <dgm:pt modelId="{02577053-1BF5-4691-8215-26A96D3D67E3}" type="parTrans" cxnId="{4F49D596-1ABC-4CAF-97BF-2DA6E7C350FB}">
      <dgm:prSet/>
      <dgm:spPr/>
      <dgm:t>
        <a:bodyPr/>
        <a:lstStyle/>
        <a:p>
          <a:endParaRPr lang="en-US"/>
        </a:p>
      </dgm:t>
    </dgm:pt>
    <dgm:pt modelId="{9129BF43-9624-4BC0-9E9D-0F388A07284D}" type="sibTrans" cxnId="{4F49D596-1ABC-4CAF-97BF-2DA6E7C350FB}">
      <dgm:prSet/>
      <dgm:spPr/>
      <dgm:t>
        <a:bodyPr/>
        <a:lstStyle/>
        <a:p>
          <a:endParaRPr lang="en-US"/>
        </a:p>
      </dgm:t>
    </dgm:pt>
    <dgm:pt modelId="{3479C904-937B-4062-B356-EF92C08CFDF2}">
      <dgm:prSet custT="1"/>
      <dgm:spPr/>
      <dgm:t>
        <a:bodyPr/>
        <a:lstStyle/>
        <a:p>
          <a:r>
            <a:rPr lang="en-US" sz="1900" b="0" dirty="0"/>
            <a:t>Balancing historical pride, commitment to the good of the Jewish People and Israel</a:t>
          </a:r>
        </a:p>
      </dgm:t>
    </dgm:pt>
    <dgm:pt modelId="{0A29A828-E30A-404F-B190-F2F19D61D65A}" type="parTrans" cxnId="{7529C43E-A0FB-44D0-A198-8F900DB3CB8F}">
      <dgm:prSet/>
      <dgm:spPr/>
      <dgm:t>
        <a:bodyPr/>
        <a:lstStyle/>
        <a:p>
          <a:endParaRPr lang="en-US"/>
        </a:p>
      </dgm:t>
    </dgm:pt>
    <dgm:pt modelId="{F630E4D4-4E71-451F-B445-AA3D24ADB52E}" type="sibTrans" cxnId="{7529C43E-A0FB-44D0-A198-8F900DB3CB8F}">
      <dgm:prSet/>
      <dgm:spPr/>
      <dgm:t>
        <a:bodyPr/>
        <a:lstStyle/>
        <a:p>
          <a:endParaRPr lang="en-US"/>
        </a:p>
      </dgm:t>
    </dgm:pt>
    <dgm:pt modelId="{8B1B7D0A-6494-48FA-A0E4-49102A73EE31}">
      <dgm:prSet custT="1"/>
      <dgm:spPr/>
      <dgm:t>
        <a:bodyPr/>
        <a:lstStyle/>
        <a:p>
          <a:r>
            <a:rPr lang="en-US" sz="1900" b="0" dirty="0"/>
            <a:t>While responding to contemporary challenges.</a:t>
          </a:r>
        </a:p>
      </dgm:t>
    </dgm:pt>
    <dgm:pt modelId="{4369C7E5-7558-44E3-93F9-0CF19FFC9974}" type="parTrans" cxnId="{D27B5E4C-F23C-4C4E-91B8-0826D652628E}">
      <dgm:prSet/>
      <dgm:spPr/>
      <dgm:t>
        <a:bodyPr/>
        <a:lstStyle/>
        <a:p>
          <a:endParaRPr lang="en-US"/>
        </a:p>
      </dgm:t>
    </dgm:pt>
    <dgm:pt modelId="{1947496D-754F-463B-9FE9-06F3756EE3E9}" type="sibTrans" cxnId="{D27B5E4C-F23C-4C4E-91B8-0826D652628E}">
      <dgm:prSet/>
      <dgm:spPr/>
      <dgm:t>
        <a:bodyPr/>
        <a:lstStyle/>
        <a:p>
          <a:endParaRPr lang="en-US"/>
        </a:p>
      </dgm:t>
    </dgm:pt>
    <dgm:pt modelId="{3A92FDF3-714F-466E-BAFC-F97451AEB145}" type="pres">
      <dgm:prSet presAssocID="{ADDD124A-B11A-45D9-8551-1C9479DB4575}" presName="linearFlow" presStyleCnt="0">
        <dgm:presLayoutVars>
          <dgm:dir/>
          <dgm:animLvl val="lvl"/>
          <dgm:resizeHandles val="exact"/>
        </dgm:presLayoutVars>
      </dgm:prSet>
      <dgm:spPr/>
    </dgm:pt>
    <dgm:pt modelId="{F37EF7D8-D3FD-41FB-8B21-A4A9483FA8E6}" type="pres">
      <dgm:prSet presAssocID="{EFB95DEC-4933-49BA-9DF9-4B7A080E2F33}" presName="composite" presStyleCnt="0"/>
      <dgm:spPr/>
    </dgm:pt>
    <dgm:pt modelId="{F14903E6-15FB-496D-9236-AE0B1FF114B1}" type="pres">
      <dgm:prSet presAssocID="{EFB95DEC-4933-49BA-9DF9-4B7A080E2F33}" presName="parTx" presStyleLbl="node1" presStyleIdx="0" presStyleCnt="3">
        <dgm:presLayoutVars>
          <dgm:chMax val="0"/>
          <dgm:chPref val="0"/>
          <dgm:bulletEnabled val="1"/>
        </dgm:presLayoutVars>
      </dgm:prSet>
      <dgm:spPr/>
    </dgm:pt>
    <dgm:pt modelId="{5326CFD8-B27B-4EAE-B808-D9AC6E7059B2}" type="pres">
      <dgm:prSet presAssocID="{EFB95DEC-4933-49BA-9DF9-4B7A080E2F33}" presName="parSh" presStyleLbl="node1" presStyleIdx="0" presStyleCnt="3"/>
      <dgm:spPr/>
    </dgm:pt>
    <dgm:pt modelId="{FF91A366-7A64-40AC-BAB1-950B80445C54}" type="pres">
      <dgm:prSet presAssocID="{EFB95DEC-4933-49BA-9DF9-4B7A080E2F33}" presName="desTx" presStyleLbl="fgAcc1" presStyleIdx="0" presStyleCnt="3">
        <dgm:presLayoutVars>
          <dgm:bulletEnabled val="1"/>
        </dgm:presLayoutVars>
      </dgm:prSet>
      <dgm:spPr/>
    </dgm:pt>
    <dgm:pt modelId="{BD6ED35F-57ED-4A08-8506-4C4BAC0BDDBC}" type="pres">
      <dgm:prSet presAssocID="{FBE8438F-268D-487A-BA7E-A31A54CEB6BD}" presName="sibTrans" presStyleLbl="sibTrans2D1" presStyleIdx="0" presStyleCnt="2"/>
      <dgm:spPr>
        <a:prstGeom prst="mathPlus">
          <a:avLst/>
        </a:prstGeom>
      </dgm:spPr>
    </dgm:pt>
    <dgm:pt modelId="{55EDC00E-9776-4572-894C-DACC0E96BF0D}" type="pres">
      <dgm:prSet presAssocID="{FBE8438F-268D-487A-BA7E-A31A54CEB6BD}" presName="connTx" presStyleLbl="sibTrans2D1" presStyleIdx="0" presStyleCnt="2"/>
      <dgm:spPr/>
    </dgm:pt>
    <dgm:pt modelId="{CB233FD5-6762-415B-BB6D-C2CAE4AA6609}" type="pres">
      <dgm:prSet presAssocID="{16328812-A8FA-4F26-AB5D-190AB476630E}" presName="composite" presStyleCnt="0"/>
      <dgm:spPr/>
    </dgm:pt>
    <dgm:pt modelId="{C93AEAFF-06F3-43D8-9C7C-F9EBEC48EB2B}" type="pres">
      <dgm:prSet presAssocID="{16328812-A8FA-4F26-AB5D-190AB476630E}" presName="parTx" presStyleLbl="node1" presStyleIdx="0" presStyleCnt="3">
        <dgm:presLayoutVars>
          <dgm:chMax val="0"/>
          <dgm:chPref val="0"/>
          <dgm:bulletEnabled val="1"/>
        </dgm:presLayoutVars>
      </dgm:prSet>
      <dgm:spPr/>
    </dgm:pt>
    <dgm:pt modelId="{74F19FD7-F867-446A-8016-9521A5570482}" type="pres">
      <dgm:prSet presAssocID="{16328812-A8FA-4F26-AB5D-190AB476630E}" presName="parSh" presStyleLbl="node1" presStyleIdx="1" presStyleCnt="3" custScaleX="107293"/>
      <dgm:spPr/>
    </dgm:pt>
    <dgm:pt modelId="{CA0720E3-2828-423C-9B3A-BE6A78F5C483}" type="pres">
      <dgm:prSet presAssocID="{16328812-A8FA-4F26-AB5D-190AB476630E}" presName="desTx" presStyleLbl="fgAcc1" presStyleIdx="1" presStyleCnt="3">
        <dgm:presLayoutVars>
          <dgm:bulletEnabled val="1"/>
        </dgm:presLayoutVars>
      </dgm:prSet>
      <dgm:spPr/>
    </dgm:pt>
    <dgm:pt modelId="{3C5611A0-6CA1-4DD4-89C7-3C56EC27B77C}" type="pres">
      <dgm:prSet presAssocID="{2645CD84-0162-473C-9E1B-6B3561161874}" presName="sibTrans" presStyleLbl="sibTrans2D1" presStyleIdx="1" presStyleCnt="2"/>
      <dgm:spPr>
        <a:prstGeom prst="mathEqual">
          <a:avLst/>
        </a:prstGeom>
      </dgm:spPr>
    </dgm:pt>
    <dgm:pt modelId="{02F64253-0F7C-45BD-83D3-3A54941DB9DF}" type="pres">
      <dgm:prSet presAssocID="{2645CD84-0162-473C-9E1B-6B3561161874}" presName="connTx" presStyleLbl="sibTrans2D1" presStyleIdx="1" presStyleCnt="2"/>
      <dgm:spPr/>
    </dgm:pt>
    <dgm:pt modelId="{5AC1EBA0-F1D1-48CC-B6E2-99CE78949137}" type="pres">
      <dgm:prSet presAssocID="{50FE9136-A19B-456F-979F-8628B567CA28}" presName="composite" presStyleCnt="0"/>
      <dgm:spPr/>
    </dgm:pt>
    <dgm:pt modelId="{4B9464EE-0C24-47FB-AD96-B3CA40926A9C}" type="pres">
      <dgm:prSet presAssocID="{50FE9136-A19B-456F-979F-8628B567CA28}" presName="parTx" presStyleLbl="node1" presStyleIdx="1" presStyleCnt="3">
        <dgm:presLayoutVars>
          <dgm:chMax val="0"/>
          <dgm:chPref val="0"/>
          <dgm:bulletEnabled val="1"/>
        </dgm:presLayoutVars>
      </dgm:prSet>
      <dgm:spPr/>
    </dgm:pt>
    <dgm:pt modelId="{822550E4-D595-4003-9681-C9A0237E0A91}" type="pres">
      <dgm:prSet presAssocID="{50FE9136-A19B-456F-979F-8628B567CA28}" presName="parSh" presStyleLbl="node1" presStyleIdx="2" presStyleCnt="3" custScaleX="120424"/>
      <dgm:spPr/>
    </dgm:pt>
    <dgm:pt modelId="{140B3EF3-96F6-49D4-A98A-AB5B856C2955}" type="pres">
      <dgm:prSet presAssocID="{50FE9136-A19B-456F-979F-8628B567CA28}" presName="desTx" presStyleLbl="fgAcc1" presStyleIdx="2" presStyleCnt="3">
        <dgm:presLayoutVars>
          <dgm:bulletEnabled val="1"/>
        </dgm:presLayoutVars>
      </dgm:prSet>
      <dgm:spPr/>
    </dgm:pt>
  </dgm:ptLst>
  <dgm:cxnLst>
    <dgm:cxn modelId="{A0BE0503-DAEC-40B1-964E-6C817A613245}" srcId="{ADDD124A-B11A-45D9-8551-1C9479DB4575}" destId="{50FE9136-A19B-456F-979F-8628B567CA28}" srcOrd="2" destOrd="0" parTransId="{F0FEED32-8CF2-40E6-92A8-29215BC29DA1}" sibTransId="{313DA468-A278-4792-852B-ED20FB1A07B1}"/>
    <dgm:cxn modelId="{72D9B107-2EAD-4793-843A-1AFF514C4E25}" srcId="{16328812-A8FA-4F26-AB5D-190AB476630E}" destId="{994F80F6-9C8F-45E7-B342-9ABFB7357F5F}" srcOrd="3" destOrd="0" parTransId="{3C70F686-FF8C-4EA3-A29D-8D69FD2C2F5F}" sibTransId="{1D761AC7-9FBD-4604-A031-777DC45BAE3C}"/>
    <dgm:cxn modelId="{62E94C0C-9159-4C42-BCE6-26969D482FF6}" srcId="{ADDD124A-B11A-45D9-8551-1C9479DB4575}" destId="{16328812-A8FA-4F26-AB5D-190AB476630E}" srcOrd="1" destOrd="0" parTransId="{FDFB14A3-4241-410B-9A00-1C0CF46C8EB8}" sibTransId="{2645CD84-0162-473C-9E1B-6B3561161874}"/>
    <dgm:cxn modelId="{CF0C2118-DB16-499C-9DE0-2B22F8EA99C0}" srcId="{50FE9136-A19B-456F-979F-8628B567CA28}" destId="{28633C2B-776C-46F7-A2BC-1FA03C4A6769}" srcOrd="1" destOrd="0" parTransId="{46BDACBB-5279-4E30-9A03-A3F3F584EE4A}" sibTransId="{F95524E5-73A7-48C1-A981-04AA4A0AFD7E}"/>
    <dgm:cxn modelId="{99D6881E-E92A-48E0-8BD7-7CCAC0B9ED3E}" srcId="{50FE9136-A19B-456F-979F-8628B567CA28}" destId="{480F7D5B-A07D-4ACB-ABEC-756BF4AAA7E7}" srcOrd="0" destOrd="0" parTransId="{09EDA671-89C6-40FF-A87E-5358EF9778E7}" sibTransId="{47A64A29-82CF-4FA2-9D8A-56B2B12B2907}"/>
    <dgm:cxn modelId="{05EF8C37-6908-4D57-9706-2DB63AD2BDBC}" srcId="{16328812-A8FA-4F26-AB5D-190AB476630E}" destId="{ACAC79E4-8C8A-477E-8981-6D8F74054FAB}" srcOrd="2" destOrd="0" parTransId="{B97E1D83-0B28-4506-9654-143C94531E23}" sibTransId="{CA060A10-31FC-466A-9EE0-DE7E2406C9A1}"/>
    <dgm:cxn modelId="{0C437139-1872-4F2B-94A6-BBBE736800B7}" type="presOf" srcId="{EFB95DEC-4933-49BA-9DF9-4B7A080E2F33}" destId="{F14903E6-15FB-496D-9236-AE0B1FF114B1}" srcOrd="0" destOrd="0" presId="urn:microsoft.com/office/officeart/2005/8/layout/process3"/>
    <dgm:cxn modelId="{5903A93A-8C24-4377-87B0-444A13A6CDA7}" type="presOf" srcId="{EFB95DEC-4933-49BA-9DF9-4B7A080E2F33}" destId="{5326CFD8-B27B-4EAE-B808-D9AC6E7059B2}" srcOrd="1" destOrd="0" presId="urn:microsoft.com/office/officeart/2005/8/layout/process3"/>
    <dgm:cxn modelId="{2E36D73A-9A78-43F9-A9B5-E5240DD4ABCC}" type="presOf" srcId="{16328812-A8FA-4F26-AB5D-190AB476630E}" destId="{C93AEAFF-06F3-43D8-9C7C-F9EBEC48EB2B}" srcOrd="0" destOrd="0" presId="urn:microsoft.com/office/officeart/2005/8/layout/process3"/>
    <dgm:cxn modelId="{7529C43E-A0FB-44D0-A198-8F900DB3CB8F}" srcId="{50FE9136-A19B-456F-979F-8628B567CA28}" destId="{3479C904-937B-4062-B356-EF92C08CFDF2}" srcOrd="3" destOrd="0" parTransId="{0A29A828-E30A-404F-B190-F2F19D61D65A}" sibTransId="{F630E4D4-4E71-451F-B445-AA3D24ADB52E}"/>
    <dgm:cxn modelId="{34675F5F-4530-4A8B-93D1-4A2409F35129}" srcId="{16328812-A8FA-4F26-AB5D-190AB476630E}" destId="{AC1E4443-C009-4C0C-9B9D-27215733C332}" srcOrd="1" destOrd="0" parTransId="{E7B591B3-3CD3-4496-9596-DB91F6466957}" sibTransId="{B2B5B781-6038-407B-9CA4-A272D6C6B76F}"/>
    <dgm:cxn modelId="{E9624864-85D5-4094-930E-593724FE2149}" type="presOf" srcId="{AC1E4443-C009-4C0C-9B9D-27215733C332}" destId="{CA0720E3-2828-423C-9B3A-BE6A78F5C483}" srcOrd="0" destOrd="1" presId="urn:microsoft.com/office/officeart/2005/8/layout/process3"/>
    <dgm:cxn modelId="{A9880A46-30BD-444A-A64E-26C24CA2A404}" type="presOf" srcId="{994F80F6-9C8F-45E7-B342-9ABFB7357F5F}" destId="{CA0720E3-2828-423C-9B3A-BE6A78F5C483}" srcOrd="0" destOrd="3" presId="urn:microsoft.com/office/officeart/2005/8/layout/process3"/>
    <dgm:cxn modelId="{D27B5E4C-F23C-4C4E-91B8-0826D652628E}" srcId="{50FE9136-A19B-456F-979F-8628B567CA28}" destId="{8B1B7D0A-6494-48FA-A0E4-49102A73EE31}" srcOrd="4" destOrd="0" parTransId="{4369C7E5-7558-44E3-93F9-0CF19FFC9974}" sibTransId="{1947496D-754F-463B-9FE9-06F3756EE3E9}"/>
    <dgm:cxn modelId="{BCEA5A4F-0E14-48BC-8C37-883E00976510}" type="presOf" srcId="{50FE9136-A19B-456F-979F-8628B567CA28}" destId="{4B9464EE-0C24-47FB-AD96-B3CA40926A9C}" srcOrd="0" destOrd="0" presId="urn:microsoft.com/office/officeart/2005/8/layout/process3"/>
    <dgm:cxn modelId="{DEC7C37F-3176-4255-AF20-5E6255E47F40}" type="presOf" srcId="{ADDD124A-B11A-45D9-8551-1C9479DB4575}" destId="{3A92FDF3-714F-466E-BAFC-F97451AEB145}" srcOrd="0" destOrd="0" presId="urn:microsoft.com/office/officeart/2005/8/layout/process3"/>
    <dgm:cxn modelId="{F0D95B81-7021-4F16-9A15-97643ED34DD6}" type="presOf" srcId="{FBE8438F-268D-487A-BA7E-A31A54CEB6BD}" destId="{55EDC00E-9776-4572-894C-DACC0E96BF0D}" srcOrd="1" destOrd="0" presId="urn:microsoft.com/office/officeart/2005/8/layout/process3"/>
    <dgm:cxn modelId="{4E0FC981-BD40-4F7B-8986-1879C865CD3F}" type="presOf" srcId="{3479C904-937B-4062-B356-EF92C08CFDF2}" destId="{140B3EF3-96F6-49D4-A98A-AB5B856C2955}" srcOrd="0" destOrd="3" presId="urn:microsoft.com/office/officeart/2005/8/layout/process3"/>
    <dgm:cxn modelId="{AC0C9B82-510B-4416-A82B-13A911CF9E8A}" type="presOf" srcId="{7886F98E-E293-4930-BDD0-E440DC04AB6E}" destId="{FF91A366-7A64-40AC-BAB1-950B80445C54}" srcOrd="0" destOrd="0" presId="urn:microsoft.com/office/officeart/2005/8/layout/process3"/>
    <dgm:cxn modelId="{BDCE1F84-1EF8-456A-8960-B83A0EB0F0A8}" type="presOf" srcId="{50FE9136-A19B-456F-979F-8628B567CA28}" destId="{822550E4-D595-4003-9681-C9A0237E0A91}" srcOrd="1" destOrd="0" presId="urn:microsoft.com/office/officeart/2005/8/layout/process3"/>
    <dgm:cxn modelId="{041C6E84-A800-453A-B017-EDB93F94B11B}" type="presOf" srcId="{28633C2B-776C-46F7-A2BC-1FA03C4A6769}" destId="{140B3EF3-96F6-49D4-A98A-AB5B856C2955}" srcOrd="0" destOrd="1" presId="urn:microsoft.com/office/officeart/2005/8/layout/process3"/>
    <dgm:cxn modelId="{4F49D596-1ABC-4CAF-97BF-2DA6E7C350FB}" srcId="{50FE9136-A19B-456F-979F-8628B567CA28}" destId="{DCC4C434-43F8-43C1-AB5A-9E0607889B0E}" srcOrd="2" destOrd="0" parTransId="{02577053-1BF5-4691-8215-26A96D3D67E3}" sibTransId="{9129BF43-9624-4BC0-9E9D-0F388A07284D}"/>
    <dgm:cxn modelId="{44748899-6214-4EE9-A90C-DE12635A2A81}" type="presOf" srcId="{4D3999B0-580C-4809-B5BA-1B24F05C7AAD}" destId="{FF91A366-7A64-40AC-BAB1-950B80445C54}" srcOrd="0" destOrd="1" presId="urn:microsoft.com/office/officeart/2005/8/layout/process3"/>
    <dgm:cxn modelId="{301ED7A3-1A96-484C-B576-42C0FC9E6390}" type="presOf" srcId="{DCC4C434-43F8-43C1-AB5A-9E0607889B0E}" destId="{140B3EF3-96F6-49D4-A98A-AB5B856C2955}" srcOrd="0" destOrd="2" presId="urn:microsoft.com/office/officeart/2005/8/layout/process3"/>
    <dgm:cxn modelId="{581973B8-E201-4BE5-B432-02352E8F0BF6}" type="presOf" srcId="{480F7D5B-A07D-4ACB-ABEC-756BF4AAA7E7}" destId="{140B3EF3-96F6-49D4-A98A-AB5B856C2955}" srcOrd="0" destOrd="0" presId="urn:microsoft.com/office/officeart/2005/8/layout/process3"/>
    <dgm:cxn modelId="{AB31ECBD-567A-47E0-BBA3-D9033472C6EF}" type="presOf" srcId="{ACAC79E4-8C8A-477E-8981-6D8F74054FAB}" destId="{CA0720E3-2828-423C-9B3A-BE6A78F5C483}" srcOrd="0" destOrd="2" presId="urn:microsoft.com/office/officeart/2005/8/layout/process3"/>
    <dgm:cxn modelId="{1DC643C4-2E5F-4A45-9AC2-FF83D63F7EC3}" type="presOf" srcId="{2496A777-899B-410F-A6F7-1E18B0078D91}" destId="{CA0720E3-2828-423C-9B3A-BE6A78F5C483}" srcOrd="0" destOrd="0" presId="urn:microsoft.com/office/officeart/2005/8/layout/process3"/>
    <dgm:cxn modelId="{DA55B8C5-9BC2-4DCC-979C-058B5397AC38}" srcId="{16328812-A8FA-4F26-AB5D-190AB476630E}" destId="{2496A777-899B-410F-A6F7-1E18B0078D91}" srcOrd="0" destOrd="0" parTransId="{888E536D-C688-497B-A894-54910253436A}" sibTransId="{4F302C12-BBC2-4321-A1CA-393DA218159E}"/>
    <dgm:cxn modelId="{65810CC7-A622-490E-9B51-9A9DF41BB229}" srcId="{EFB95DEC-4933-49BA-9DF9-4B7A080E2F33}" destId="{38B780DC-66D1-48D7-91A7-A6468F14F8EB}" srcOrd="2" destOrd="0" parTransId="{6DB2D00B-595F-4AB0-8E3E-16A533D17017}" sibTransId="{8A62D6DA-F5EF-4457-94D3-78FBE81BC2B7}"/>
    <dgm:cxn modelId="{234671C8-BC07-477C-9DE5-332F0C76A5DC}" srcId="{EFB95DEC-4933-49BA-9DF9-4B7A080E2F33}" destId="{7886F98E-E293-4930-BDD0-E440DC04AB6E}" srcOrd="0" destOrd="0" parTransId="{EA6AC3F4-2C91-40B2-B09D-5A6F7A987835}" sibTransId="{6E5FE0A1-2C20-47FC-8522-B486A75B2579}"/>
    <dgm:cxn modelId="{EB859FD2-CE38-4436-BD43-3B285566B94B}" type="presOf" srcId="{FBE8438F-268D-487A-BA7E-A31A54CEB6BD}" destId="{BD6ED35F-57ED-4A08-8506-4C4BAC0BDDBC}" srcOrd="0" destOrd="0" presId="urn:microsoft.com/office/officeart/2005/8/layout/process3"/>
    <dgm:cxn modelId="{EC482EE1-8153-449F-A88F-3A1623FEF3B9}" type="presOf" srcId="{8B1B7D0A-6494-48FA-A0E4-49102A73EE31}" destId="{140B3EF3-96F6-49D4-A98A-AB5B856C2955}" srcOrd="0" destOrd="4" presId="urn:microsoft.com/office/officeart/2005/8/layout/process3"/>
    <dgm:cxn modelId="{926E75E1-4082-44A8-9CFA-1351FADCCD74}" type="presOf" srcId="{16328812-A8FA-4F26-AB5D-190AB476630E}" destId="{74F19FD7-F867-446A-8016-9521A5570482}" srcOrd="1" destOrd="0" presId="urn:microsoft.com/office/officeart/2005/8/layout/process3"/>
    <dgm:cxn modelId="{6D8DBBE5-CF72-48AE-9A1E-A930926AA972}" srcId="{EFB95DEC-4933-49BA-9DF9-4B7A080E2F33}" destId="{4D3999B0-580C-4809-B5BA-1B24F05C7AAD}" srcOrd="1" destOrd="0" parTransId="{48B66882-ECFE-49FB-AB23-A6ABA78E596D}" sibTransId="{26396489-CAFB-422D-8A2C-7C229C0B0DC4}"/>
    <dgm:cxn modelId="{09AEFFE9-301D-4DFB-8321-DDE4E3C10FC5}" type="presOf" srcId="{38B780DC-66D1-48D7-91A7-A6468F14F8EB}" destId="{FF91A366-7A64-40AC-BAB1-950B80445C54}" srcOrd="0" destOrd="2" presId="urn:microsoft.com/office/officeart/2005/8/layout/process3"/>
    <dgm:cxn modelId="{12A0E1EC-CD01-4DC0-89E0-971F51E9482E}" srcId="{ADDD124A-B11A-45D9-8551-1C9479DB4575}" destId="{EFB95DEC-4933-49BA-9DF9-4B7A080E2F33}" srcOrd="0" destOrd="0" parTransId="{3C160589-FF9D-43BF-A056-DFACB41DEB6A}" sibTransId="{FBE8438F-268D-487A-BA7E-A31A54CEB6BD}"/>
    <dgm:cxn modelId="{CAC120F7-0CEC-455C-A931-5C7DEA742022}" type="presOf" srcId="{2645CD84-0162-473C-9E1B-6B3561161874}" destId="{3C5611A0-6CA1-4DD4-89C7-3C56EC27B77C}" srcOrd="0" destOrd="0" presId="urn:microsoft.com/office/officeart/2005/8/layout/process3"/>
    <dgm:cxn modelId="{6E8F3CFB-2A5D-4366-86C4-E18BF4FC176C}" type="presOf" srcId="{2645CD84-0162-473C-9E1B-6B3561161874}" destId="{02F64253-0F7C-45BD-83D3-3A54941DB9DF}" srcOrd="1" destOrd="0" presId="urn:microsoft.com/office/officeart/2005/8/layout/process3"/>
    <dgm:cxn modelId="{661CC7C5-EDCB-4B7F-BEB0-2A5F9A0E8B72}" type="presParOf" srcId="{3A92FDF3-714F-466E-BAFC-F97451AEB145}" destId="{F37EF7D8-D3FD-41FB-8B21-A4A9483FA8E6}" srcOrd="0" destOrd="0" presId="urn:microsoft.com/office/officeart/2005/8/layout/process3"/>
    <dgm:cxn modelId="{CB689D29-8FEF-4CAC-A76A-8539B268381D}" type="presParOf" srcId="{F37EF7D8-D3FD-41FB-8B21-A4A9483FA8E6}" destId="{F14903E6-15FB-496D-9236-AE0B1FF114B1}" srcOrd="0" destOrd="0" presId="urn:microsoft.com/office/officeart/2005/8/layout/process3"/>
    <dgm:cxn modelId="{8ABE0A7F-5455-48C6-BCFD-1E9506ADCC4E}" type="presParOf" srcId="{F37EF7D8-D3FD-41FB-8B21-A4A9483FA8E6}" destId="{5326CFD8-B27B-4EAE-B808-D9AC6E7059B2}" srcOrd="1" destOrd="0" presId="urn:microsoft.com/office/officeart/2005/8/layout/process3"/>
    <dgm:cxn modelId="{32D5BFCC-4A67-47EE-8187-04B1E32F77E9}" type="presParOf" srcId="{F37EF7D8-D3FD-41FB-8B21-A4A9483FA8E6}" destId="{FF91A366-7A64-40AC-BAB1-950B80445C54}" srcOrd="2" destOrd="0" presId="urn:microsoft.com/office/officeart/2005/8/layout/process3"/>
    <dgm:cxn modelId="{4BBB181A-C882-4E09-8BE2-65E446A764C9}" type="presParOf" srcId="{3A92FDF3-714F-466E-BAFC-F97451AEB145}" destId="{BD6ED35F-57ED-4A08-8506-4C4BAC0BDDBC}" srcOrd="1" destOrd="0" presId="urn:microsoft.com/office/officeart/2005/8/layout/process3"/>
    <dgm:cxn modelId="{2DADE24E-B1A3-4CD8-A559-4CB4DDA7FE7C}" type="presParOf" srcId="{BD6ED35F-57ED-4A08-8506-4C4BAC0BDDBC}" destId="{55EDC00E-9776-4572-894C-DACC0E96BF0D}" srcOrd="0" destOrd="0" presId="urn:microsoft.com/office/officeart/2005/8/layout/process3"/>
    <dgm:cxn modelId="{BD6627DE-1D9B-4AC3-8DD2-9F5FB1413CB0}" type="presParOf" srcId="{3A92FDF3-714F-466E-BAFC-F97451AEB145}" destId="{CB233FD5-6762-415B-BB6D-C2CAE4AA6609}" srcOrd="2" destOrd="0" presId="urn:microsoft.com/office/officeart/2005/8/layout/process3"/>
    <dgm:cxn modelId="{F63D8682-BFEE-4C2A-90AA-0A01E36FED37}" type="presParOf" srcId="{CB233FD5-6762-415B-BB6D-C2CAE4AA6609}" destId="{C93AEAFF-06F3-43D8-9C7C-F9EBEC48EB2B}" srcOrd="0" destOrd="0" presId="urn:microsoft.com/office/officeart/2005/8/layout/process3"/>
    <dgm:cxn modelId="{83A9E2B3-5FDD-4453-8EEB-D719976786ED}" type="presParOf" srcId="{CB233FD5-6762-415B-BB6D-C2CAE4AA6609}" destId="{74F19FD7-F867-446A-8016-9521A5570482}" srcOrd="1" destOrd="0" presId="urn:microsoft.com/office/officeart/2005/8/layout/process3"/>
    <dgm:cxn modelId="{B1328644-3672-47EA-B2B8-C1929BD1FDC0}" type="presParOf" srcId="{CB233FD5-6762-415B-BB6D-C2CAE4AA6609}" destId="{CA0720E3-2828-423C-9B3A-BE6A78F5C483}" srcOrd="2" destOrd="0" presId="urn:microsoft.com/office/officeart/2005/8/layout/process3"/>
    <dgm:cxn modelId="{D07E1CC4-7E73-4F10-A3CE-1B1F0B4A7747}" type="presParOf" srcId="{3A92FDF3-714F-466E-BAFC-F97451AEB145}" destId="{3C5611A0-6CA1-4DD4-89C7-3C56EC27B77C}" srcOrd="3" destOrd="0" presId="urn:microsoft.com/office/officeart/2005/8/layout/process3"/>
    <dgm:cxn modelId="{F4DD3F9B-8486-42CC-B59D-D872373900CD}" type="presParOf" srcId="{3C5611A0-6CA1-4DD4-89C7-3C56EC27B77C}" destId="{02F64253-0F7C-45BD-83D3-3A54941DB9DF}" srcOrd="0" destOrd="0" presId="urn:microsoft.com/office/officeart/2005/8/layout/process3"/>
    <dgm:cxn modelId="{4E75A31D-45AC-4589-8BF3-C8A7A2F187A6}" type="presParOf" srcId="{3A92FDF3-714F-466E-BAFC-F97451AEB145}" destId="{5AC1EBA0-F1D1-48CC-B6E2-99CE78949137}" srcOrd="4" destOrd="0" presId="urn:microsoft.com/office/officeart/2005/8/layout/process3"/>
    <dgm:cxn modelId="{5B220D5F-CA44-44E2-BFDE-52BCB1E244E4}" type="presParOf" srcId="{5AC1EBA0-F1D1-48CC-B6E2-99CE78949137}" destId="{4B9464EE-0C24-47FB-AD96-B3CA40926A9C}" srcOrd="0" destOrd="0" presId="urn:microsoft.com/office/officeart/2005/8/layout/process3"/>
    <dgm:cxn modelId="{E2157E31-E360-4BF2-BC2D-88510779EDF2}" type="presParOf" srcId="{5AC1EBA0-F1D1-48CC-B6E2-99CE78949137}" destId="{822550E4-D595-4003-9681-C9A0237E0A91}" srcOrd="1" destOrd="0" presId="urn:microsoft.com/office/officeart/2005/8/layout/process3"/>
    <dgm:cxn modelId="{356AD315-DD44-4A79-A9C2-347B1FE6E785}" type="presParOf" srcId="{5AC1EBA0-F1D1-48CC-B6E2-99CE78949137}" destId="{140B3EF3-96F6-49D4-A98A-AB5B856C2955}" srcOrd="2" destOrd="0" presId="urn:microsoft.com/office/officeart/2005/8/layout/process3"/>
  </dgm:cxnLst>
  <dgm:bg>
    <a:noFill/>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0F490F46-34C8-4E52-BD04-7A50C27E858B}" type="doc">
      <dgm:prSet loTypeId="urn:microsoft.com/office/officeart/2005/8/layout/default" loCatId="list" qsTypeId="urn:microsoft.com/office/officeart/2005/8/quickstyle/simple1" qsCatId="simple" csTypeId="urn:microsoft.com/office/officeart/2005/8/colors/accent0_3" csCatId="mainScheme" phldr="1"/>
      <dgm:spPr/>
      <dgm:t>
        <a:bodyPr/>
        <a:lstStyle/>
        <a:p>
          <a:endParaRPr lang="en-IL"/>
        </a:p>
      </dgm:t>
    </dgm:pt>
    <dgm:pt modelId="{4ED82D77-27FD-425E-B923-398ACE66412D}">
      <dgm:prSet phldrT="[Text]" custT="1"/>
      <dgm:spPr>
        <a:solidFill>
          <a:schemeClr val="tx1"/>
        </a:solidFill>
      </dgm:spPr>
      <dgm:t>
        <a:bodyPr/>
        <a:lstStyle/>
        <a:p>
          <a:r>
            <a:rPr lang="en-US" sz="2400" i="1" dirty="0"/>
            <a:t>"We dedicated so much of our school year to teaching about Israel and commemoration... helping our students understand the emotional and historical significance, not just through events but through their own families’ stories. It’s about connecting them to the past and the present."</a:t>
          </a:r>
          <a:endParaRPr lang="en-IL" sz="2400" dirty="0"/>
        </a:p>
      </dgm:t>
    </dgm:pt>
    <dgm:pt modelId="{1BB64E4F-9A60-4BC7-B10E-62BF235F578D}" type="parTrans" cxnId="{D967E2B4-39B0-4CF6-BC44-1B1678F8EDBB}">
      <dgm:prSet/>
      <dgm:spPr/>
      <dgm:t>
        <a:bodyPr/>
        <a:lstStyle/>
        <a:p>
          <a:endParaRPr lang="en-IL"/>
        </a:p>
      </dgm:t>
    </dgm:pt>
    <dgm:pt modelId="{71CD15FC-CC22-4251-B4F1-88A844158190}" type="sibTrans" cxnId="{D967E2B4-39B0-4CF6-BC44-1B1678F8EDBB}">
      <dgm:prSet/>
      <dgm:spPr/>
      <dgm:t>
        <a:bodyPr/>
        <a:lstStyle/>
        <a:p>
          <a:endParaRPr lang="en-IL"/>
        </a:p>
      </dgm:t>
    </dgm:pt>
    <dgm:pt modelId="{B288603E-D7EC-4FBA-9DBE-27DB69735075}">
      <dgm:prSet phldrT="[Text]" custT="1"/>
      <dgm:spPr>
        <a:solidFill>
          <a:schemeClr val="tx1"/>
        </a:solidFill>
      </dgm:spPr>
      <dgm:t>
        <a:bodyPr/>
        <a:lstStyle/>
        <a:p>
          <a:r>
            <a:rPr lang="en-US" sz="2400" dirty="0"/>
            <a:t>[An Israel camp shaliach speaking of another summer camp counselor] </a:t>
          </a:r>
          <a:r>
            <a:rPr lang="en-US" sz="2400" i="1" dirty="0"/>
            <a:t>“...She gave me a hug and said, 'Yuval, tomorrow when we say the mourner’s Kaddish, we’re going to say it for your friend </a:t>
          </a:r>
          <a:r>
            <a:rPr lang="en-US" sz="2400" i="0" dirty="0"/>
            <a:t>[a soldier who fell in Gaza].</a:t>
          </a:r>
          <a:r>
            <a:rPr lang="en-US" sz="2400" i="1" dirty="0"/>
            <a:t>'... It was just such a powerful moment of human connection, coming together and supporting one another."</a:t>
          </a:r>
          <a:endParaRPr lang="en-IL" sz="2400" dirty="0"/>
        </a:p>
      </dgm:t>
    </dgm:pt>
    <dgm:pt modelId="{ECAD0B9F-092A-41EA-958E-E01A5F2F89A1}" type="parTrans" cxnId="{4EEFB00D-8B91-4CA6-AE9E-67A217235B4D}">
      <dgm:prSet/>
      <dgm:spPr/>
      <dgm:t>
        <a:bodyPr/>
        <a:lstStyle/>
        <a:p>
          <a:endParaRPr lang="en-IL"/>
        </a:p>
      </dgm:t>
    </dgm:pt>
    <dgm:pt modelId="{7217B3FE-47AD-422E-B76F-7536D8170353}" type="sibTrans" cxnId="{4EEFB00D-8B91-4CA6-AE9E-67A217235B4D}">
      <dgm:prSet/>
      <dgm:spPr/>
      <dgm:t>
        <a:bodyPr/>
        <a:lstStyle/>
        <a:p>
          <a:endParaRPr lang="en-IL"/>
        </a:p>
      </dgm:t>
    </dgm:pt>
    <dgm:pt modelId="{5187968C-1C7F-4086-A6FA-0CA84C49D182}" type="pres">
      <dgm:prSet presAssocID="{0F490F46-34C8-4E52-BD04-7A50C27E858B}" presName="diagram" presStyleCnt="0">
        <dgm:presLayoutVars>
          <dgm:dir/>
          <dgm:resizeHandles val="exact"/>
        </dgm:presLayoutVars>
      </dgm:prSet>
      <dgm:spPr/>
    </dgm:pt>
    <dgm:pt modelId="{1A99E0E8-47EA-470F-AF65-7B311E36FEDF}" type="pres">
      <dgm:prSet presAssocID="{B288603E-D7EC-4FBA-9DBE-27DB69735075}" presName="node" presStyleLbl="node1" presStyleIdx="0" presStyleCnt="2" custScaleX="208300" custScaleY="133310">
        <dgm:presLayoutVars>
          <dgm:bulletEnabled val="1"/>
        </dgm:presLayoutVars>
      </dgm:prSet>
      <dgm:spPr/>
    </dgm:pt>
    <dgm:pt modelId="{A23C2B98-1107-457D-8CA6-91003EC9A2CD}" type="pres">
      <dgm:prSet presAssocID="{7217B3FE-47AD-422E-B76F-7536D8170353}" presName="sibTrans" presStyleCnt="0"/>
      <dgm:spPr/>
    </dgm:pt>
    <dgm:pt modelId="{7C661949-E387-4F1C-9373-3426742F6084}" type="pres">
      <dgm:prSet presAssocID="{4ED82D77-27FD-425E-B923-398ACE66412D}" presName="node" presStyleLbl="node1" presStyleIdx="1" presStyleCnt="2" custScaleX="204381" custScaleY="142280">
        <dgm:presLayoutVars>
          <dgm:bulletEnabled val="1"/>
        </dgm:presLayoutVars>
      </dgm:prSet>
      <dgm:spPr/>
    </dgm:pt>
  </dgm:ptLst>
  <dgm:cxnLst>
    <dgm:cxn modelId="{9DA87401-D0B7-4A11-8A3E-361566FD2391}" type="presOf" srcId="{4ED82D77-27FD-425E-B923-398ACE66412D}" destId="{7C661949-E387-4F1C-9373-3426742F6084}" srcOrd="0" destOrd="0" presId="urn:microsoft.com/office/officeart/2005/8/layout/default"/>
    <dgm:cxn modelId="{759A8801-A117-471C-A325-6B0FF2EB87C6}" type="presOf" srcId="{0F490F46-34C8-4E52-BD04-7A50C27E858B}" destId="{5187968C-1C7F-4086-A6FA-0CA84C49D182}" srcOrd="0" destOrd="0" presId="urn:microsoft.com/office/officeart/2005/8/layout/default"/>
    <dgm:cxn modelId="{4EEFB00D-8B91-4CA6-AE9E-67A217235B4D}" srcId="{0F490F46-34C8-4E52-BD04-7A50C27E858B}" destId="{B288603E-D7EC-4FBA-9DBE-27DB69735075}" srcOrd="0" destOrd="0" parTransId="{ECAD0B9F-092A-41EA-958E-E01A5F2F89A1}" sibTransId="{7217B3FE-47AD-422E-B76F-7536D8170353}"/>
    <dgm:cxn modelId="{8F0E9C32-1ABB-485B-BA64-91B1E56E54FD}" type="presOf" srcId="{B288603E-D7EC-4FBA-9DBE-27DB69735075}" destId="{1A99E0E8-47EA-470F-AF65-7B311E36FEDF}" srcOrd="0" destOrd="0" presId="urn:microsoft.com/office/officeart/2005/8/layout/default"/>
    <dgm:cxn modelId="{D967E2B4-39B0-4CF6-BC44-1B1678F8EDBB}" srcId="{0F490F46-34C8-4E52-BD04-7A50C27E858B}" destId="{4ED82D77-27FD-425E-B923-398ACE66412D}" srcOrd="1" destOrd="0" parTransId="{1BB64E4F-9A60-4BC7-B10E-62BF235F578D}" sibTransId="{71CD15FC-CC22-4251-B4F1-88A844158190}"/>
    <dgm:cxn modelId="{1054F3AA-AC1B-4BD0-B9B3-D08580962E47}" type="presParOf" srcId="{5187968C-1C7F-4086-A6FA-0CA84C49D182}" destId="{1A99E0E8-47EA-470F-AF65-7B311E36FEDF}" srcOrd="0" destOrd="0" presId="urn:microsoft.com/office/officeart/2005/8/layout/default"/>
    <dgm:cxn modelId="{174EB94B-E4C5-49E1-87B2-11CE4D84A401}" type="presParOf" srcId="{5187968C-1C7F-4086-A6FA-0CA84C49D182}" destId="{A23C2B98-1107-457D-8CA6-91003EC9A2CD}" srcOrd="1" destOrd="0" presId="urn:microsoft.com/office/officeart/2005/8/layout/default"/>
    <dgm:cxn modelId="{9ED0A589-86F7-4D01-9EC7-A4B84D29437D}" type="presParOf" srcId="{5187968C-1C7F-4086-A6FA-0CA84C49D182}" destId="{7C661949-E387-4F1C-9373-3426742F6084}" srcOrd="2" destOrd="0" presId="urn:microsoft.com/office/officeart/2005/8/layout/default"/>
  </dgm:cxnLst>
  <dgm:bg/>
  <dgm:whole/>
  <dgm:extLst>
    <a:ext uri="http://schemas.microsoft.com/office/drawing/2008/diagram">
      <dsp:dataModelExt xmlns:dsp="http://schemas.microsoft.com/office/drawing/2008/diagram" relId="rId7" minVer="http://schemas.openxmlformats.org/drawingml/2006/diagram"/>
    </a:ext>
    <a:ext uri="{C62137D5-CB1D-491B-B009-E17868A290BF}">
      <dgm14:recolorImg xmlns:dgm14="http://schemas.microsoft.com/office/drawing/2010/diagram" val="1"/>
    </a:ext>
  </dgm:extLst>
</dgm:dataModel>
</file>

<file path=ppt/diagrams/data3.xml><?xml version="1.0" encoding="utf-8"?>
<dgm:dataModel xmlns:dgm="http://schemas.openxmlformats.org/drawingml/2006/diagram" xmlns:a="http://schemas.openxmlformats.org/drawingml/2006/main">
  <dgm:ptLst>
    <dgm:pt modelId="{E27BFE53-880F-47CF-886B-55D9EB87DFB7}" type="doc">
      <dgm:prSet loTypeId="urn:diagrams.loki3.com/BracketList" loCatId="list" qsTypeId="urn:microsoft.com/office/officeart/2005/8/quickstyle/simple1" qsCatId="simple" csTypeId="urn:microsoft.com/office/officeart/2005/8/colors/accent0_3" csCatId="mainScheme" phldr="1"/>
      <dgm:spPr/>
      <dgm:t>
        <a:bodyPr/>
        <a:lstStyle/>
        <a:p>
          <a:endParaRPr lang="en-US"/>
        </a:p>
      </dgm:t>
    </dgm:pt>
    <dgm:pt modelId="{31393D8F-F714-4C2B-9459-ECF1966E19E6}">
      <dgm:prSet phldrT="[Text]"/>
      <dgm:spPr/>
      <dgm:t>
        <a:bodyPr/>
        <a:lstStyle/>
        <a:p>
          <a:r>
            <a:rPr lang="en-US" b="1" u="none" strike="noStrike" dirty="0">
              <a:solidFill>
                <a:srgbClr val="767171"/>
              </a:solidFill>
              <a:effectLst/>
              <a:ea typeface="Times New Roman" panose="02020603050405020304" pitchFamily="18" charset="0"/>
              <a:cs typeface="Times New Roman" panose="02020603050405020304" pitchFamily="18" charset="0"/>
            </a:rPr>
            <a:t>Knowledge</a:t>
          </a:r>
          <a:endParaRPr lang="en-US" dirty="0"/>
        </a:p>
      </dgm:t>
    </dgm:pt>
    <dgm:pt modelId="{77BC2F52-8364-43AA-B521-BD9EBAD4E676}" type="parTrans" cxnId="{47B70C33-284B-4B4C-9AAC-2C63EC2392DB}">
      <dgm:prSet/>
      <dgm:spPr/>
      <dgm:t>
        <a:bodyPr/>
        <a:lstStyle/>
        <a:p>
          <a:endParaRPr lang="en-US"/>
        </a:p>
      </dgm:t>
    </dgm:pt>
    <dgm:pt modelId="{E95F31F7-FB89-42F2-8361-B9C338D82FE8}" type="sibTrans" cxnId="{47B70C33-284B-4B4C-9AAC-2C63EC2392DB}">
      <dgm:prSet/>
      <dgm:spPr/>
      <dgm:t>
        <a:bodyPr/>
        <a:lstStyle/>
        <a:p>
          <a:endParaRPr lang="en-US"/>
        </a:p>
      </dgm:t>
    </dgm:pt>
    <dgm:pt modelId="{1F376A8E-FF2C-4D64-8B12-1FA103E34613}">
      <dgm:prSet/>
      <dgm:spPr/>
      <dgm:t>
        <a:bodyPr/>
        <a:lstStyle/>
        <a:p>
          <a:r>
            <a:rPr lang="en-US" b="1" u="none" strike="noStrike" dirty="0">
              <a:solidFill>
                <a:srgbClr val="767171"/>
              </a:solidFill>
              <a:effectLst/>
              <a:ea typeface="Times New Roman" panose="02020603050405020304" pitchFamily="18" charset="0"/>
              <a:cs typeface="Times New Roman" panose="02020603050405020304" pitchFamily="18" charset="0"/>
            </a:rPr>
            <a:t>Pedagogy</a:t>
          </a:r>
          <a:endParaRPr lang="en-US" u="none" strike="noStrike" dirty="0">
            <a:solidFill>
              <a:srgbClr val="767171"/>
            </a:solidFill>
            <a:effectLst/>
            <a:ea typeface="Times New Roman" panose="02020603050405020304" pitchFamily="18" charset="0"/>
            <a:cs typeface="Times New Roman" panose="02020603050405020304" pitchFamily="18" charset="0"/>
          </a:endParaRPr>
        </a:p>
      </dgm:t>
    </dgm:pt>
    <dgm:pt modelId="{2343B1D5-2AB3-4336-92EC-C6C91E3A4B01}" type="parTrans" cxnId="{1AB98991-B888-43CE-9F37-EE69BFC36E4B}">
      <dgm:prSet/>
      <dgm:spPr/>
      <dgm:t>
        <a:bodyPr/>
        <a:lstStyle/>
        <a:p>
          <a:endParaRPr lang="en-US"/>
        </a:p>
      </dgm:t>
    </dgm:pt>
    <dgm:pt modelId="{A9173042-ECB7-4651-94C6-A885DCC923A3}" type="sibTrans" cxnId="{1AB98991-B888-43CE-9F37-EE69BFC36E4B}">
      <dgm:prSet/>
      <dgm:spPr/>
      <dgm:t>
        <a:bodyPr/>
        <a:lstStyle/>
        <a:p>
          <a:endParaRPr lang="en-US"/>
        </a:p>
      </dgm:t>
    </dgm:pt>
    <dgm:pt modelId="{60CC7DA1-861A-4288-8233-2224FB7190E5}">
      <dgm:prSet/>
      <dgm:spPr/>
      <dgm:t>
        <a:bodyPr/>
        <a:lstStyle/>
        <a:p>
          <a:r>
            <a:rPr lang="en-US" b="1" u="none" strike="noStrike" dirty="0">
              <a:solidFill>
                <a:srgbClr val="767171"/>
              </a:solidFill>
              <a:effectLst/>
              <a:ea typeface="Times New Roman" panose="02020603050405020304" pitchFamily="18" charset="0"/>
              <a:cs typeface="Times New Roman" panose="02020603050405020304" pitchFamily="18" charset="0"/>
            </a:rPr>
            <a:t>Emotions</a:t>
          </a:r>
          <a:endParaRPr lang="en-US" u="none" strike="noStrike" dirty="0">
            <a:solidFill>
              <a:srgbClr val="767171"/>
            </a:solidFill>
            <a:effectLst/>
            <a:ea typeface="Times New Roman" panose="02020603050405020304" pitchFamily="18" charset="0"/>
            <a:cs typeface="Times New Roman" panose="02020603050405020304" pitchFamily="18" charset="0"/>
          </a:endParaRPr>
        </a:p>
      </dgm:t>
    </dgm:pt>
    <dgm:pt modelId="{80B01959-4C66-4A8F-BFF1-45D74BC8D4B9}" type="parTrans" cxnId="{CBFEBB5A-D1D1-42FB-8EEF-DD810B9CE1C3}">
      <dgm:prSet/>
      <dgm:spPr/>
      <dgm:t>
        <a:bodyPr/>
        <a:lstStyle/>
        <a:p>
          <a:endParaRPr lang="en-US"/>
        </a:p>
      </dgm:t>
    </dgm:pt>
    <dgm:pt modelId="{7EB79671-29AC-4C4C-B34C-52FC92ADB26C}" type="sibTrans" cxnId="{CBFEBB5A-D1D1-42FB-8EEF-DD810B9CE1C3}">
      <dgm:prSet/>
      <dgm:spPr/>
      <dgm:t>
        <a:bodyPr/>
        <a:lstStyle/>
        <a:p>
          <a:endParaRPr lang="en-US"/>
        </a:p>
      </dgm:t>
    </dgm:pt>
    <dgm:pt modelId="{3353E5EE-5C07-422C-8646-FCBB5DA044D3}">
      <dgm:prSet/>
      <dgm:spPr/>
      <dgm:t>
        <a:bodyPr/>
        <a:lstStyle/>
        <a:p>
          <a:r>
            <a:rPr lang="en-US" b="1" dirty="0">
              <a:solidFill>
                <a:srgbClr val="767171"/>
              </a:solidFill>
              <a:effectLst/>
              <a:ea typeface="Times New Roman" panose="02020603050405020304" pitchFamily="18" charset="0"/>
              <a:cs typeface="Times New Roman" panose="02020603050405020304" pitchFamily="18" charset="0"/>
            </a:rPr>
            <a:t>Communal pressures and institutional support</a:t>
          </a:r>
          <a:endParaRPr lang="en-US" b="1" dirty="0"/>
        </a:p>
      </dgm:t>
    </dgm:pt>
    <dgm:pt modelId="{5BDF7C72-7E9D-40BC-B84D-B93E9AA3E455}" type="parTrans" cxnId="{5D4E770D-D341-45BF-8F3A-527A33CABACB}">
      <dgm:prSet/>
      <dgm:spPr/>
      <dgm:t>
        <a:bodyPr/>
        <a:lstStyle/>
        <a:p>
          <a:endParaRPr lang="en-US"/>
        </a:p>
      </dgm:t>
    </dgm:pt>
    <dgm:pt modelId="{DD015ED2-D0CA-42AB-936E-4B3E2F356D17}" type="sibTrans" cxnId="{5D4E770D-D341-45BF-8F3A-527A33CABACB}">
      <dgm:prSet/>
      <dgm:spPr/>
      <dgm:t>
        <a:bodyPr/>
        <a:lstStyle/>
        <a:p>
          <a:endParaRPr lang="en-US"/>
        </a:p>
      </dgm:t>
    </dgm:pt>
    <dgm:pt modelId="{B897D24A-6308-42D7-8EC9-BC43C6D7ED7B}">
      <dgm:prSet phldrT="[Text]"/>
      <dgm:spPr>
        <a:solidFill>
          <a:schemeClr val="tx1"/>
        </a:solidFill>
      </dgm:spPr>
      <dgm:t>
        <a:bodyPr/>
        <a:lstStyle/>
        <a:p>
          <a:r>
            <a:rPr lang="en-US" u="none" strike="noStrike" dirty="0">
              <a:solidFill>
                <a:schemeClr val="bg1"/>
              </a:solidFill>
              <a:effectLst/>
              <a:ea typeface="Times New Roman" panose="02020603050405020304" pitchFamily="18" charset="0"/>
              <a:cs typeface="Times New Roman" panose="02020603050405020304" pitchFamily="18" charset="0"/>
            </a:rPr>
            <a:t>Knowing enough about Israeli history, politics and society, including the Israel-Palestinian conflict.</a:t>
          </a:r>
          <a:endParaRPr lang="en-US" dirty="0">
            <a:solidFill>
              <a:schemeClr val="bg1"/>
            </a:solidFill>
          </a:endParaRPr>
        </a:p>
      </dgm:t>
    </dgm:pt>
    <dgm:pt modelId="{59001335-A759-4197-A65F-84330F74F008}" type="parTrans" cxnId="{15DEB222-0A9A-444D-972A-55FA1F975577}">
      <dgm:prSet/>
      <dgm:spPr/>
      <dgm:t>
        <a:bodyPr/>
        <a:lstStyle/>
        <a:p>
          <a:endParaRPr lang="en-US"/>
        </a:p>
      </dgm:t>
    </dgm:pt>
    <dgm:pt modelId="{8F8B2F33-01D1-4B08-9132-F9EA9C4F02C8}" type="sibTrans" cxnId="{15DEB222-0A9A-444D-972A-55FA1F975577}">
      <dgm:prSet/>
      <dgm:spPr/>
      <dgm:t>
        <a:bodyPr/>
        <a:lstStyle/>
        <a:p>
          <a:endParaRPr lang="en-US"/>
        </a:p>
      </dgm:t>
    </dgm:pt>
    <dgm:pt modelId="{55077C80-5B41-4752-A0DB-4444FA6BB861}">
      <dgm:prSet/>
      <dgm:spPr>
        <a:solidFill>
          <a:schemeClr val="tx1"/>
        </a:solidFill>
      </dgm:spPr>
      <dgm:t>
        <a:bodyPr/>
        <a:lstStyle/>
        <a:p>
          <a:r>
            <a:rPr lang="en-US" u="none" strike="noStrike" dirty="0">
              <a:solidFill>
                <a:schemeClr val="bg1"/>
              </a:solidFill>
              <a:effectLst/>
              <a:ea typeface="Times New Roman" panose="02020603050405020304" pitchFamily="18" charset="0"/>
              <a:cs typeface="Times New Roman" panose="02020603050405020304" pitchFamily="18" charset="0"/>
            </a:rPr>
            <a:t>Facilitating challenging conversations more generally</a:t>
          </a:r>
        </a:p>
      </dgm:t>
    </dgm:pt>
    <dgm:pt modelId="{4EBC7325-4F8C-4A1D-9DA4-D4CE95A3A32D}" type="parTrans" cxnId="{0157944A-1A44-4872-9CB1-599FDC5E8BA8}">
      <dgm:prSet/>
      <dgm:spPr/>
      <dgm:t>
        <a:bodyPr/>
        <a:lstStyle/>
        <a:p>
          <a:endParaRPr lang="en-US"/>
        </a:p>
      </dgm:t>
    </dgm:pt>
    <dgm:pt modelId="{ED5D2D71-E0C6-4B29-A4D6-0C394F974525}" type="sibTrans" cxnId="{0157944A-1A44-4872-9CB1-599FDC5E8BA8}">
      <dgm:prSet/>
      <dgm:spPr/>
      <dgm:t>
        <a:bodyPr/>
        <a:lstStyle/>
        <a:p>
          <a:endParaRPr lang="en-US"/>
        </a:p>
      </dgm:t>
    </dgm:pt>
    <dgm:pt modelId="{2EA76933-A8D7-411E-BB9D-74E91A9A5C2D}">
      <dgm:prSet/>
      <dgm:spPr>
        <a:solidFill>
          <a:schemeClr val="tx1"/>
        </a:solidFill>
      </dgm:spPr>
      <dgm:t>
        <a:bodyPr/>
        <a:lstStyle/>
        <a:p>
          <a:r>
            <a:rPr lang="en-US" u="none" strike="noStrike" dirty="0">
              <a:solidFill>
                <a:schemeClr val="bg1"/>
              </a:solidFill>
              <a:effectLst/>
              <a:ea typeface="Times New Roman" panose="02020603050405020304" pitchFamily="18" charset="0"/>
              <a:cs typeface="Times New Roman" panose="02020603050405020304" pitchFamily="18" charset="0"/>
            </a:rPr>
            <a:t>Supporting educators and students’ emotions that emerge when learning about and discussing conflict and crisis.</a:t>
          </a:r>
        </a:p>
      </dgm:t>
    </dgm:pt>
    <dgm:pt modelId="{9EA7193D-679A-4634-B18C-4660F22BCEDA}" type="parTrans" cxnId="{040EF0A5-DACF-4877-862D-D8485A7001B4}">
      <dgm:prSet/>
      <dgm:spPr/>
      <dgm:t>
        <a:bodyPr/>
        <a:lstStyle/>
        <a:p>
          <a:endParaRPr lang="en-US"/>
        </a:p>
      </dgm:t>
    </dgm:pt>
    <dgm:pt modelId="{992318B3-CD05-426C-89A3-C87D82419E64}" type="sibTrans" cxnId="{040EF0A5-DACF-4877-862D-D8485A7001B4}">
      <dgm:prSet/>
      <dgm:spPr/>
      <dgm:t>
        <a:bodyPr/>
        <a:lstStyle/>
        <a:p>
          <a:endParaRPr lang="en-US"/>
        </a:p>
      </dgm:t>
    </dgm:pt>
    <dgm:pt modelId="{0F0232F2-B78D-47CC-ACF5-FCE009563227}">
      <dgm:prSet/>
      <dgm:spPr>
        <a:solidFill>
          <a:schemeClr val="tx1"/>
        </a:solidFill>
      </dgm:spPr>
      <dgm:t>
        <a:bodyPr/>
        <a:lstStyle/>
        <a:p>
          <a:r>
            <a:rPr lang="en-US" dirty="0">
              <a:solidFill>
                <a:schemeClr val="bg1"/>
              </a:solidFill>
              <a:effectLst/>
              <a:ea typeface="Times New Roman" panose="02020603050405020304" pitchFamily="18" charset="0"/>
              <a:cs typeface="Times New Roman" panose="02020603050405020304" pitchFamily="18" charset="0"/>
            </a:rPr>
            <a:t>Support for navigating pressures from supervisors, lay leaders, parents and other community stake-holders.</a:t>
          </a:r>
          <a:endParaRPr lang="en-US" dirty="0">
            <a:solidFill>
              <a:schemeClr val="bg1"/>
            </a:solidFill>
          </a:endParaRPr>
        </a:p>
      </dgm:t>
    </dgm:pt>
    <dgm:pt modelId="{C17082ED-675C-41BE-A7F5-959571E4BF6B}" type="parTrans" cxnId="{7F849FB8-5E17-4DEE-BE59-3FE019471807}">
      <dgm:prSet/>
      <dgm:spPr/>
      <dgm:t>
        <a:bodyPr/>
        <a:lstStyle/>
        <a:p>
          <a:endParaRPr lang="en-US"/>
        </a:p>
      </dgm:t>
    </dgm:pt>
    <dgm:pt modelId="{8BD4D601-8007-4015-95A3-83E8980085E5}" type="sibTrans" cxnId="{7F849FB8-5E17-4DEE-BE59-3FE019471807}">
      <dgm:prSet/>
      <dgm:spPr/>
      <dgm:t>
        <a:bodyPr/>
        <a:lstStyle/>
        <a:p>
          <a:endParaRPr lang="en-US"/>
        </a:p>
      </dgm:t>
    </dgm:pt>
    <dgm:pt modelId="{B4D0E084-6B05-44A6-A969-F4010909A1CB}" type="pres">
      <dgm:prSet presAssocID="{E27BFE53-880F-47CF-886B-55D9EB87DFB7}" presName="Name0" presStyleCnt="0">
        <dgm:presLayoutVars>
          <dgm:dir/>
          <dgm:animLvl val="lvl"/>
          <dgm:resizeHandles val="exact"/>
        </dgm:presLayoutVars>
      </dgm:prSet>
      <dgm:spPr/>
    </dgm:pt>
    <dgm:pt modelId="{674255C3-5633-4F60-B6FC-FF83C7EB0201}" type="pres">
      <dgm:prSet presAssocID="{31393D8F-F714-4C2B-9459-ECF1966E19E6}" presName="linNode" presStyleCnt="0"/>
      <dgm:spPr/>
    </dgm:pt>
    <dgm:pt modelId="{30C2B048-16D9-48F7-B96F-0AF30C884E4F}" type="pres">
      <dgm:prSet presAssocID="{31393D8F-F714-4C2B-9459-ECF1966E19E6}" presName="parTx" presStyleLbl="revTx" presStyleIdx="0" presStyleCnt="4">
        <dgm:presLayoutVars>
          <dgm:chMax val="1"/>
          <dgm:bulletEnabled val="1"/>
        </dgm:presLayoutVars>
      </dgm:prSet>
      <dgm:spPr/>
    </dgm:pt>
    <dgm:pt modelId="{56E6BC66-41EB-4722-802A-71FD213DD4DB}" type="pres">
      <dgm:prSet presAssocID="{31393D8F-F714-4C2B-9459-ECF1966E19E6}" presName="bracket" presStyleLbl="parChTrans1D1" presStyleIdx="0" presStyleCnt="4"/>
      <dgm:spPr/>
    </dgm:pt>
    <dgm:pt modelId="{AB39B1A4-A848-45A3-8F86-85B8D0FBD8C8}" type="pres">
      <dgm:prSet presAssocID="{31393D8F-F714-4C2B-9459-ECF1966E19E6}" presName="spH" presStyleCnt="0"/>
      <dgm:spPr/>
    </dgm:pt>
    <dgm:pt modelId="{595FB3C8-29C9-4B5F-AB48-0929698B398D}" type="pres">
      <dgm:prSet presAssocID="{31393D8F-F714-4C2B-9459-ECF1966E19E6}" presName="desTx" presStyleLbl="node1" presStyleIdx="0" presStyleCnt="4">
        <dgm:presLayoutVars>
          <dgm:bulletEnabled val="1"/>
        </dgm:presLayoutVars>
      </dgm:prSet>
      <dgm:spPr/>
    </dgm:pt>
    <dgm:pt modelId="{A3A41981-DE18-42AE-B1AB-DAF83A39BB77}" type="pres">
      <dgm:prSet presAssocID="{E95F31F7-FB89-42F2-8361-B9C338D82FE8}" presName="spV" presStyleCnt="0"/>
      <dgm:spPr/>
    </dgm:pt>
    <dgm:pt modelId="{EFA137FC-E819-4CD2-A284-E6499130387D}" type="pres">
      <dgm:prSet presAssocID="{1F376A8E-FF2C-4D64-8B12-1FA103E34613}" presName="linNode" presStyleCnt="0"/>
      <dgm:spPr/>
    </dgm:pt>
    <dgm:pt modelId="{1B27525C-7E31-4972-96A5-9CDE6D5E6077}" type="pres">
      <dgm:prSet presAssocID="{1F376A8E-FF2C-4D64-8B12-1FA103E34613}" presName="parTx" presStyleLbl="revTx" presStyleIdx="1" presStyleCnt="4">
        <dgm:presLayoutVars>
          <dgm:chMax val="1"/>
          <dgm:bulletEnabled val="1"/>
        </dgm:presLayoutVars>
      </dgm:prSet>
      <dgm:spPr/>
    </dgm:pt>
    <dgm:pt modelId="{061B3AD5-28FB-4DF4-BBB1-4E4CD8A5BE01}" type="pres">
      <dgm:prSet presAssocID="{1F376A8E-FF2C-4D64-8B12-1FA103E34613}" presName="bracket" presStyleLbl="parChTrans1D1" presStyleIdx="1" presStyleCnt="4"/>
      <dgm:spPr/>
    </dgm:pt>
    <dgm:pt modelId="{CD4671A2-CCF3-4073-892C-046868CF3191}" type="pres">
      <dgm:prSet presAssocID="{1F376A8E-FF2C-4D64-8B12-1FA103E34613}" presName="spH" presStyleCnt="0"/>
      <dgm:spPr/>
    </dgm:pt>
    <dgm:pt modelId="{DF3E14A4-2E4C-4FCB-9C07-786BCF66B541}" type="pres">
      <dgm:prSet presAssocID="{1F376A8E-FF2C-4D64-8B12-1FA103E34613}" presName="desTx" presStyleLbl="node1" presStyleIdx="1" presStyleCnt="4">
        <dgm:presLayoutVars>
          <dgm:bulletEnabled val="1"/>
        </dgm:presLayoutVars>
      </dgm:prSet>
      <dgm:spPr/>
    </dgm:pt>
    <dgm:pt modelId="{0A761F6C-0CC4-4F87-B7B5-CB3C51EA0A15}" type="pres">
      <dgm:prSet presAssocID="{A9173042-ECB7-4651-94C6-A885DCC923A3}" presName="spV" presStyleCnt="0"/>
      <dgm:spPr/>
    </dgm:pt>
    <dgm:pt modelId="{BDA63EAB-17E7-49EB-BBC9-8EA6096FDFBF}" type="pres">
      <dgm:prSet presAssocID="{60CC7DA1-861A-4288-8233-2224FB7190E5}" presName="linNode" presStyleCnt="0"/>
      <dgm:spPr/>
    </dgm:pt>
    <dgm:pt modelId="{97FFCAB9-0999-46BB-87BE-32E9C0B32D47}" type="pres">
      <dgm:prSet presAssocID="{60CC7DA1-861A-4288-8233-2224FB7190E5}" presName="parTx" presStyleLbl="revTx" presStyleIdx="2" presStyleCnt="4">
        <dgm:presLayoutVars>
          <dgm:chMax val="1"/>
          <dgm:bulletEnabled val="1"/>
        </dgm:presLayoutVars>
      </dgm:prSet>
      <dgm:spPr/>
    </dgm:pt>
    <dgm:pt modelId="{8C5214D4-5AC3-4307-A2B2-DE9DB6E21B0D}" type="pres">
      <dgm:prSet presAssocID="{60CC7DA1-861A-4288-8233-2224FB7190E5}" presName="bracket" presStyleLbl="parChTrans1D1" presStyleIdx="2" presStyleCnt="4"/>
      <dgm:spPr/>
    </dgm:pt>
    <dgm:pt modelId="{8C83AD2D-FCCF-45AF-932C-6CEA0D5134B5}" type="pres">
      <dgm:prSet presAssocID="{60CC7DA1-861A-4288-8233-2224FB7190E5}" presName="spH" presStyleCnt="0"/>
      <dgm:spPr/>
    </dgm:pt>
    <dgm:pt modelId="{73AB86B1-3798-40FA-80C2-6A7D275ACB14}" type="pres">
      <dgm:prSet presAssocID="{60CC7DA1-861A-4288-8233-2224FB7190E5}" presName="desTx" presStyleLbl="node1" presStyleIdx="2" presStyleCnt="4">
        <dgm:presLayoutVars>
          <dgm:bulletEnabled val="1"/>
        </dgm:presLayoutVars>
      </dgm:prSet>
      <dgm:spPr/>
    </dgm:pt>
    <dgm:pt modelId="{11632EAD-39C0-4592-8FA4-B1D0760CF14E}" type="pres">
      <dgm:prSet presAssocID="{7EB79671-29AC-4C4C-B34C-52FC92ADB26C}" presName="spV" presStyleCnt="0"/>
      <dgm:spPr/>
    </dgm:pt>
    <dgm:pt modelId="{6E78BF19-D1FC-40E9-8B6A-B09801515327}" type="pres">
      <dgm:prSet presAssocID="{3353E5EE-5C07-422C-8646-FCBB5DA044D3}" presName="linNode" presStyleCnt="0"/>
      <dgm:spPr/>
    </dgm:pt>
    <dgm:pt modelId="{DA9DBCCB-4B9D-4A7B-937A-95A382E112FF}" type="pres">
      <dgm:prSet presAssocID="{3353E5EE-5C07-422C-8646-FCBB5DA044D3}" presName="parTx" presStyleLbl="revTx" presStyleIdx="3" presStyleCnt="4">
        <dgm:presLayoutVars>
          <dgm:chMax val="1"/>
          <dgm:bulletEnabled val="1"/>
        </dgm:presLayoutVars>
      </dgm:prSet>
      <dgm:spPr/>
    </dgm:pt>
    <dgm:pt modelId="{ED0E5F53-4243-40C7-B137-6A07E56FB8AF}" type="pres">
      <dgm:prSet presAssocID="{3353E5EE-5C07-422C-8646-FCBB5DA044D3}" presName="bracket" presStyleLbl="parChTrans1D1" presStyleIdx="3" presStyleCnt="4"/>
      <dgm:spPr/>
    </dgm:pt>
    <dgm:pt modelId="{80BAB15E-242D-48B1-A45C-75632E8C7C6E}" type="pres">
      <dgm:prSet presAssocID="{3353E5EE-5C07-422C-8646-FCBB5DA044D3}" presName="spH" presStyleCnt="0"/>
      <dgm:spPr/>
    </dgm:pt>
    <dgm:pt modelId="{359D28B5-8C7B-4657-8143-4038D54EA666}" type="pres">
      <dgm:prSet presAssocID="{3353E5EE-5C07-422C-8646-FCBB5DA044D3}" presName="desTx" presStyleLbl="node1" presStyleIdx="3" presStyleCnt="4">
        <dgm:presLayoutVars>
          <dgm:bulletEnabled val="1"/>
        </dgm:presLayoutVars>
      </dgm:prSet>
      <dgm:spPr/>
    </dgm:pt>
  </dgm:ptLst>
  <dgm:cxnLst>
    <dgm:cxn modelId="{31C0B40B-97E0-4E73-98FC-29DA2EE1C90C}" type="presOf" srcId="{60CC7DA1-861A-4288-8233-2224FB7190E5}" destId="{97FFCAB9-0999-46BB-87BE-32E9C0B32D47}" srcOrd="0" destOrd="0" presId="urn:diagrams.loki3.com/BracketList"/>
    <dgm:cxn modelId="{5D4E770D-D341-45BF-8F3A-527A33CABACB}" srcId="{E27BFE53-880F-47CF-886B-55D9EB87DFB7}" destId="{3353E5EE-5C07-422C-8646-FCBB5DA044D3}" srcOrd="3" destOrd="0" parTransId="{5BDF7C72-7E9D-40BC-B84D-B93E9AA3E455}" sibTransId="{DD015ED2-D0CA-42AB-936E-4B3E2F356D17}"/>
    <dgm:cxn modelId="{25D8B310-B649-4FFD-87E0-8B20C5ED3633}" type="presOf" srcId="{1F376A8E-FF2C-4D64-8B12-1FA103E34613}" destId="{1B27525C-7E31-4972-96A5-9CDE6D5E6077}" srcOrd="0" destOrd="0" presId="urn:diagrams.loki3.com/BracketList"/>
    <dgm:cxn modelId="{15DEB222-0A9A-444D-972A-55FA1F975577}" srcId="{31393D8F-F714-4C2B-9459-ECF1966E19E6}" destId="{B897D24A-6308-42D7-8EC9-BC43C6D7ED7B}" srcOrd="0" destOrd="0" parTransId="{59001335-A759-4197-A65F-84330F74F008}" sibTransId="{8F8B2F33-01D1-4B08-9132-F9EA9C4F02C8}"/>
    <dgm:cxn modelId="{1846CE24-3A0C-40E0-9D0C-87F61466EC25}" type="presOf" srcId="{B897D24A-6308-42D7-8EC9-BC43C6D7ED7B}" destId="{595FB3C8-29C9-4B5F-AB48-0929698B398D}" srcOrd="0" destOrd="0" presId="urn:diagrams.loki3.com/BracketList"/>
    <dgm:cxn modelId="{47B70C33-284B-4B4C-9AAC-2C63EC2392DB}" srcId="{E27BFE53-880F-47CF-886B-55D9EB87DFB7}" destId="{31393D8F-F714-4C2B-9459-ECF1966E19E6}" srcOrd="0" destOrd="0" parTransId="{77BC2F52-8364-43AA-B521-BD9EBAD4E676}" sibTransId="{E95F31F7-FB89-42F2-8361-B9C338D82FE8}"/>
    <dgm:cxn modelId="{0157944A-1A44-4872-9CB1-599FDC5E8BA8}" srcId="{1F376A8E-FF2C-4D64-8B12-1FA103E34613}" destId="{55077C80-5B41-4752-A0DB-4444FA6BB861}" srcOrd="0" destOrd="0" parTransId="{4EBC7325-4F8C-4A1D-9DA4-D4CE95A3A32D}" sibTransId="{ED5D2D71-E0C6-4B29-A4D6-0C394F974525}"/>
    <dgm:cxn modelId="{469CC577-6066-49DF-BA87-B82D7B6AC2C6}" type="presOf" srcId="{0F0232F2-B78D-47CC-ACF5-FCE009563227}" destId="{359D28B5-8C7B-4657-8143-4038D54EA666}" srcOrd="0" destOrd="0" presId="urn:diagrams.loki3.com/BracketList"/>
    <dgm:cxn modelId="{CBFEBB5A-D1D1-42FB-8EEF-DD810B9CE1C3}" srcId="{E27BFE53-880F-47CF-886B-55D9EB87DFB7}" destId="{60CC7DA1-861A-4288-8233-2224FB7190E5}" srcOrd="2" destOrd="0" parTransId="{80B01959-4C66-4A8F-BFF1-45D74BC8D4B9}" sibTransId="{7EB79671-29AC-4C4C-B34C-52FC92ADB26C}"/>
    <dgm:cxn modelId="{BAA2457F-7B1A-4A02-9274-178F737A5220}" type="presOf" srcId="{3353E5EE-5C07-422C-8646-FCBB5DA044D3}" destId="{DA9DBCCB-4B9D-4A7B-937A-95A382E112FF}" srcOrd="0" destOrd="0" presId="urn:diagrams.loki3.com/BracketList"/>
    <dgm:cxn modelId="{3CCE5C87-702A-40D5-BD85-ECA9D287B625}" type="presOf" srcId="{2EA76933-A8D7-411E-BB9D-74E91A9A5C2D}" destId="{73AB86B1-3798-40FA-80C2-6A7D275ACB14}" srcOrd="0" destOrd="0" presId="urn:diagrams.loki3.com/BracketList"/>
    <dgm:cxn modelId="{1AB98991-B888-43CE-9F37-EE69BFC36E4B}" srcId="{E27BFE53-880F-47CF-886B-55D9EB87DFB7}" destId="{1F376A8E-FF2C-4D64-8B12-1FA103E34613}" srcOrd="1" destOrd="0" parTransId="{2343B1D5-2AB3-4336-92EC-C6C91E3A4B01}" sibTransId="{A9173042-ECB7-4651-94C6-A885DCC923A3}"/>
    <dgm:cxn modelId="{040EF0A5-DACF-4877-862D-D8485A7001B4}" srcId="{60CC7DA1-861A-4288-8233-2224FB7190E5}" destId="{2EA76933-A8D7-411E-BB9D-74E91A9A5C2D}" srcOrd="0" destOrd="0" parTransId="{9EA7193D-679A-4634-B18C-4660F22BCEDA}" sibTransId="{992318B3-CD05-426C-89A3-C87D82419E64}"/>
    <dgm:cxn modelId="{7F849FB8-5E17-4DEE-BE59-3FE019471807}" srcId="{3353E5EE-5C07-422C-8646-FCBB5DA044D3}" destId="{0F0232F2-B78D-47CC-ACF5-FCE009563227}" srcOrd="0" destOrd="0" parTransId="{C17082ED-675C-41BE-A7F5-959571E4BF6B}" sibTransId="{8BD4D601-8007-4015-95A3-83E8980085E5}"/>
    <dgm:cxn modelId="{87C345CE-F5ED-401B-B78F-63BFE74972DB}" type="presOf" srcId="{E27BFE53-880F-47CF-886B-55D9EB87DFB7}" destId="{B4D0E084-6B05-44A6-A969-F4010909A1CB}" srcOrd="0" destOrd="0" presId="urn:diagrams.loki3.com/BracketList"/>
    <dgm:cxn modelId="{B89CE3D3-4537-441D-81C2-A8F4AFADFBBB}" type="presOf" srcId="{55077C80-5B41-4752-A0DB-4444FA6BB861}" destId="{DF3E14A4-2E4C-4FCB-9C07-786BCF66B541}" srcOrd="0" destOrd="0" presId="urn:diagrams.loki3.com/BracketList"/>
    <dgm:cxn modelId="{AF7083E5-C317-43D4-BC42-F96955034CA3}" type="presOf" srcId="{31393D8F-F714-4C2B-9459-ECF1966E19E6}" destId="{30C2B048-16D9-48F7-B96F-0AF30C884E4F}" srcOrd="0" destOrd="0" presId="urn:diagrams.loki3.com/BracketList"/>
    <dgm:cxn modelId="{25D35B50-7860-4FEB-B6F2-A810AF44080A}" type="presParOf" srcId="{B4D0E084-6B05-44A6-A969-F4010909A1CB}" destId="{674255C3-5633-4F60-B6FC-FF83C7EB0201}" srcOrd="0" destOrd="0" presId="urn:diagrams.loki3.com/BracketList"/>
    <dgm:cxn modelId="{00616115-36D4-4B10-9C39-90C70DFA2DBD}" type="presParOf" srcId="{674255C3-5633-4F60-B6FC-FF83C7EB0201}" destId="{30C2B048-16D9-48F7-B96F-0AF30C884E4F}" srcOrd="0" destOrd="0" presId="urn:diagrams.loki3.com/BracketList"/>
    <dgm:cxn modelId="{8F759C92-22B2-4B4D-B65D-1B8F90A2C2A9}" type="presParOf" srcId="{674255C3-5633-4F60-B6FC-FF83C7EB0201}" destId="{56E6BC66-41EB-4722-802A-71FD213DD4DB}" srcOrd="1" destOrd="0" presId="urn:diagrams.loki3.com/BracketList"/>
    <dgm:cxn modelId="{AC0A0453-8800-4622-8D47-0340D70C3C96}" type="presParOf" srcId="{674255C3-5633-4F60-B6FC-FF83C7EB0201}" destId="{AB39B1A4-A848-45A3-8F86-85B8D0FBD8C8}" srcOrd="2" destOrd="0" presId="urn:diagrams.loki3.com/BracketList"/>
    <dgm:cxn modelId="{7DDC20DE-9A48-45D7-9944-25982D030937}" type="presParOf" srcId="{674255C3-5633-4F60-B6FC-FF83C7EB0201}" destId="{595FB3C8-29C9-4B5F-AB48-0929698B398D}" srcOrd="3" destOrd="0" presId="urn:diagrams.loki3.com/BracketList"/>
    <dgm:cxn modelId="{DD7C552D-D717-4279-A418-6CEF1ED02877}" type="presParOf" srcId="{B4D0E084-6B05-44A6-A969-F4010909A1CB}" destId="{A3A41981-DE18-42AE-B1AB-DAF83A39BB77}" srcOrd="1" destOrd="0" presId="urn:diagrams.loki3.com/BracketList"/>
    <dgm:cxn modelId="{B8670A45-8C7C-4937-B3E9-C3B405124538}" type="presParOf" srcId="{B4D0E084-6B05-44A6-A969-F4010909A1CB}" destId="{EFA137FC-E819-4CD2-A284-E6499130387D}" srcOrd="2" destOrd="0" presId="urn:diagrams.loki3.com/BracketList"/>
    <dgm:cxn modelId="{20FCA706-5708-4281-A7E0-86BFD388D03E}" type="presParOf" srcId="{EFA137FC-E819-4CD2-A284-E6499130387D}" destId="{1B27525C-7E31-4972-96A5-9CDE6D5E6077}" srcOrd="0" destOrd="0" presId="urn:diagrams.loki3.com/BracketList"/>
    <dgm:cxn modelId="{4C6D2CA3-955E-4C16-B6FD-FF334391D689}" type="presParOf" srcId="{EFA137FC-E819-4CD2-A284-E6499130387D}" destId="{061B3AD5-28FB-4DF4-BBB1-4E4CD8A5BE01}" srcOrd="1" destOrd="0" presId="urn:diagrams.loki3.com/BracketList"/>
    <dgm:cxn modelId="{86085F9C-7947-40E0-9405-FA9F0374F1C6}" type="presParOf" srcId="{EFA137FC-E819-4CD2-A284-E6499130387D}" destId="{CD4671A2-CCF3-4073-892C-046868CF3191}" srcOrd="2" destOrd="0" presId="urn:diagrams.loki3.com/BracketList"/>
    <dgm:cxn modelId="{8161E0F1-B42A-4864-AD33-B66A4DB02EB0}" type="presParOf" srcId="{EFA137FC-E819-4CD2-A284-E6499130387D}" destId="{DF3E14A4-2E4C-4FCB-9C07-786BCF66B541}" srcOrd="3" destOrd="0" presId="urn:diagrams.loki3.com/BracketList"/>
    <dgm:cxn modelId="{0E13B370-60C6-4667-A0DE-84163FE5AE29}" type="presParOf" srcId="{B4D0E084-6B05-44A6-A969-F4010909A1CB}" destId="{0A761F6C-0CC4-4F87-B7B5-CB3C51EA0A15}" srcOrd="3" destOrd="0" presId="urn:diagrams.loki3.com/BracketList"/>
    <dgm:cxn modelId="{4748C61A-401D-457D-9327-D02F9260D9AE}" type="presParOf" srcId="{B4D0E084-6B05-44A6-A969-F4010909A1CB}" destId="{BDA63EAB-17E7-49EB-BBC9-8EA6096FDFBF}" srcOrd="4" destOrd="0" presId="urn:diagrams.loki3.com/BracketList"/>
    <dgm:cxn modelId="{6A97E807-10FC-40BA-A814-E2D71EC9A0A5}" type="presParOf" srcId="{BDA63EAB-17E7-49EB-BBC9-8EA6096FDFBF}" destId="{97FFCAB9-0999-46BB-87BE-32E9C0B32D47}" srcOrd="0" destOrd="0" presId="urn:diagrams.loki3.com/BracketList"/>
    <dgm:cxn modelId="{F795D8E8-D525-43CB-9997-E531E2B8E45F}" type="presParOf" srcId="{BDA63EAB-17E7-49EB-BBC9-8EA6096FDFBF}" destId="{8C5214D4-5AC3-4307-A2B2-DE9DB6E21B0D}" srcOrd="1" destOrd="0" presId="urn:diagrams.loki3.com/BracketList"/>
    <dgm:cxn modelId="{F2E821B7-C02F-437B-B529-E2E64F405F9D}" type="presParOf" srcId="{BDA63EAB-17E7-49EB-BBC9-8EA6096FDFBF}" destId="{8C83AD2D-FCCF-45AF-932C-6CEA0D5134B5}" srcOrd="2" destOrd="0" presId="urn:diagrams.loki3.com/BracketList"/>
    <dgm:cxn modelId="{E45C6395-24A0-4AE8-8CF0-E5D2D8D43F16}" type="presParOf" srcId="{BDA63EAB-17E7-49EB-BBC9-8EA6096FDFBF}" destId="{73AB86B1-3798-40FA-80C2-6A7D275ACB14}" srcOrd="3" destOrd="0" presId="urn:diagrams.loki3.com/BracketList"/>
    <dgm:cxn modelId="{F3873F63-51A7-499D-85F0-FF761729471B}" type="presParOf" srcId="{B4D0E084-6B05-44A6-A969-F4010909A1CB}" destId="{11632EAD-39C0-4592-8FA4-B1D0760CF14E}" srcOrd="5" destOrd="0" presId="urn:diagrams.loki3.com/BracketList"/>
    <dgm:cxn modelId="{336C1D26-B8F3-4657-8BA0-884C1AC2710B}" type="presParOf" srcId="{B4D0E084-6B05-44A6-A969-F4010909A1CB}" destId="{6E78BF19-D1FC-40E9-8B6A-B09801515327}" srcOrd="6" destOrd="0" presId="urn:diagrams.loki3.com/BracketList"/>
    <dgm:cxn modelId="{FDF6D0A0-29CA-4E39-ACEB-1D3734D85CB1}" type="presParOf" srcId="{6E78BF19-D1FC-40E9-8B6A-B09801515327}" destId="{DA9DBCCB-4B9D-4A7B-937A-95A382E112FF}" srcOrd="0" destOrd="0" presId="urn:diagrams.loki3.com/BracketList"/>
    <dgm:cxn modelId="{D1E08631-C932-4F68-A5B2-ECA8ED47F0E8}" type="presParOf" srcId="{6E78BF19-D1FC-40E9-8B6A-B09801515327}" destId="{ED0E5F53-4243-40C7-B137-6A07E56FB8AF}" srcOrd="1" destOrd="0" presId="urn:diagrams.loki3.com/BracketList"/>
    <dgm:cxn modelId="{B7649ADB-33CE-4CBA-9463-EED76F80C371}" type="presParOf" srcId="{6E78BF19-D1FC-40E9-8B6A-B09801515327}" destId="{80BAB15E-242D-48B1-A45C-75632E8C7C6E}" srcOrd="2" destOrd="0" presId="urn:diagrams.loki3.com/BracketList"/>
    <dgm:cxn modelId="{7BDCCB8E-4A78-4BE5-AAC1-8DDC9C30BF5A}" type="presParOf" srcId="{6E78BF19-D1FC-40E9-8B6A-B09801515327}" destId="{359D28B5-8C7B-4657-8143-4038D54EA666}" srcOrd="3" destOrd="0" presId="urn:diagrams.loki3.com/Bracket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326CFD8-B27B-4EAE-B808-D9AC6E7059B2}">
      <dsp:nvSpPr>
        <dsp:cNvPr id="0" name=""/>
        <dsp:cNvSpPr/>
      </dsp:nvSpPr>
      <dsp:spPr>
        <a:xfrm>
          <a:off x="6110" y="697279"/>
          <a:ext cx="2563533" cy="2764800"/>
        </a:xfrm>
        <a:prstGeom prst="roundRect">
          <a:avLst>
            <a:gd name="adj" fmla="val 10000"/>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6464" tIns="156464" rIns="156464" bIns="83820" numCol="1" spcCol="1270" anchor="t" anchorCtr="0">
          <a:noAutofit/>
        </a:bodyPr>
        <a:lstStyle/>
        <a:p>
          <a:pPr marL="0" lvl="0" indent="0" algn="l" defTabSz="977900">
            <a:lnSpc>
              <a:spcPct val="90000"/>
            </a:lnSpc>
            <a:spcBef>
              <a:spcPct val="0"/>
            </a:spcBef>
            <a:spcAft>
              <a:spcPct val="35000"/>
            </a:spcAft>
            <a:buSzPts val="1000"/>
            <a:buFont typeface="Symbol" panose="05050102010706020507" pitchFamily="18" charset="2"/>
            <a:buNone/>
          </a:pPr>
          <a:r>
            <a:rPr lang="en-US" sz="2200" b="1" kern="1200" dirty="0"/>
            <a:t>Jewish Bonding</a:t>
          </a:r>
          <a:endParaRPr lang="en-US" sz="2200" kern="1200" dirty="0"/>
        </a:p>
      </dsp:txBody>
      <dsp:txXfrm>
        <a:off x="6110" y="697279"/>
        <a:ext cx="2563533" cy="1025413"/>
      </dsp:txXfrm>
    </dsp:sp>
    <dsp:sp modelId="{FF91A366-7A64-40AC-BAB1-950B80445C54}">
      <dsp:nvSpPr>
        <dsp:cNvPr id="0" name=""/>
        <dsp:cNvSpPr/>
      </dsp:nvSpPr>
      <dsp:spPr>
        <a:xfrm>
          <a:off x="531171" y="1722692"/>
          <a:ext cx="2563533" cy="4536000"/>
        </a:xfrm>
        <a:prstGeom prst="roundRect">
          <a:avLst>
            <a:gd name="adj" fmla="val 10000"/>
          </a:avLst>
        </a:prstGeom>
        <a:solidFill>
          <a:schemeClr val="lt2">
            <a:alpha val="90000"/>
            <a:hueOff val="0"/>
            <a:satOff val="0"/>
            <a:lumOff val="0"/>
            <a:alphaOff val="0"/>
          </a:schemeClr>
        </a:solidFill>
        <a:ln w="12700" cap="flat" cmpd="sng" algn="ctr">
          <a:solidFill>
            <a:schemeClr val="dk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35128" tIns="135128" rIns="135128" bIns="135128" numCol="1" spcCol="1270" anchor="t" anchorCtr="0">
          <a:noAutofit/>
        </a:bodyPr>
        <a:lstStyle/>
        <a:p>
          <a:pPr marL="171450" lvl="1" indent="-171450" algn="l" defTabSz="844550">
            <a:lnSpc>
              <a:spcPct val="90000"/>
            </a:lnSpc>
            <a:spcBef>
              <a:spcPct val="0"/>
            </a:spcBef>
            <a:spcAft>
              <a:spcPct val="15000"/>
            </a:spcAft>
            <a:buSzPts val="1000"/>
            <a:buFont typeface="Courier New" panose="02070309020205020404" pitchFamily="49" charset="0"/>
            <a:buChar char="o"/>
          </a:pPr>
          <a:r>
            <a:rPr lang="en-US" sz="1900" kern="1200" dirty="0"/>
            <a:t>Enabling positive Jewish emotional bonding while learning about Israel</a:t>
          </a:r>
        </a:p>
        <a:p>
          <a:pPr marL="171450" lvl="1" indent="-171450" algn="l" defTabSz="844550">
            <a:lnSpc>
              <a:spcPct val="90000"/>
            </a:lnSpc>
            <a:spcBef>
              <a:spcPct val="0"/>
            </a:spcBef>
            <a:spcAft>
              <a:spcPct val="15000"/>
            </a:spcAft>
            <a:buSzPts val="1000"/>
            <a:buFont typeface="Courier New" panose="02070309020205020404" pitchFamily="49" charset="0"/>
            <a:buChar char="o"/>
          </a:pPr>
          <a:r>
            <a:rPr lang="en-US" sz="1900" kern="1200" dirty="0"/>
            <a:t>Developing shared Jewish knowledge, memory and experiences</a:t>
          </a:r>
        </a:p>
        <a:p>
          <a:pPr marL="171450" lvl="1" indent="-171450" algn="l" defTabSz="844550">
            <a:lnSpc>
              <a:spcPct val="90000"/>
            </a:lnSpc>
            <a:spcBef>
              <a:spcPct val="0"/>
            </a:spcBef>
            <a:spcAft>
              <a:spcPct val="15000"/>
            </a:spcAft>
            <a:buSzPts val="1000"/>
            <a:buFont typeface="Courier New" panose="02070309020205020404" pitchFamily="49" charset="0"/>
            <a:buChar char="o"/>
          </a:pPr>
          <a:r>
            <a:rPr lang="en-US" sz="1900" kern="1200" dirty="0"/>
            <a:t>Nurturing commitment to the good of the Jewish People and Israel.</a:t>
          </a:r>
        </a:p>
      </dsp:txBody>
      <dsp:txXfrm>
        <a:off x="606254" y="1797775"/>
        <a:ext cx="2413367" cy="4385834"/>
      </dsp:txXfrm>
    </dsp:sp>
    <dsp:sp modelId="{BD6ED35F-57ED-4A08-8506-4C4BAC0BDDBC}">
      <dsp:nvSpPr>
        <dsp:cNvPr id="0" name=""/>
        <dsp:cNvSpPr/>
      </dsp:nvSpPr>
      <dsp:spPr>
        <a:xfrm>
          <a:off x="2958266" y="890863"/>
          <a:ext cx="823879" cy="638245"/>
        </a:xfrm>
        <a:prstGeom prst="mathPlus">
          <a:avLst/>
        </a:prstGeom>
        <a:solidFill>
          <a:schemeClr val="dk2">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1200150">
            <a:lnSpc>
              <a:spcPct val="90000"/>
            </a:lnSpc>
            <a:spcBef>
              <a:spcPct val="0"/>
            </a:spcBef>
            <a:spcAft>
              <a:spcPct val="35000"/>
            </a:spcAft>
            <a:buNone/>
          </a:pPr>
          <a:endParaRPr lang="en-US" sz="2700" kern="1200"/>
        </a:p>
      </dsp:txBody>
      <dsp:txXfrm>
        <a:off x="2958266" y="1018512"/>
        <a:ext cx="632406" cy="382947"/>
      </dsp:txXfrm>
    </dsp:sp>
    <dsp:sp modelId="{74F19FD7-F867-446A-8016-9521A5570482}">
      <dsp:nvSpPr>
        <dsp:cNvPr id="0" name=""/>
        <dsp:cNvSpPr/>
      </dsp:nvSpPr>
      <dsp:spPr>
        <a:xfrm>
          <a:off x="4124133" y="697279"/>
          <a:ext cx="2750491" cy="2764800"/>
        </a:xfrm>
        <a:prstGeom prst="roundRect">
          <a:avLst>
            <a:gd name="adj" fmla="val 10000"/>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6464" tIns="156464" rIns="156464" bIns="83820" numCol="1" spcCol="1270" anchor="t" anchorCtr="0">
          <a:noAutofit/>
        </a:bodyPr>
        <a:lstStyle/>
        <a:p>
          <a:pPr marL="0" lvl="0" indent="0" algn="l" defTabSz="977900">
            <a:lnSpc>
              <a:spcPct val="90000"/>
            </a:lnSpc>
            <a:spcBef>
              <a:spcPct val="0"/>
            </a:spcBef>
            <a:spcAft>
              <a:spcPct val="35000"/>
            </a:spcAft>
            <a:buSzPts val="1000"/>
            <a:buFont typeface="Symbol" panose="05050102010706020507" pitchFamily="18" charset="2"/>
            <a:buNone/>
          </a:pPr>
          <a:r>
            <a:rPr lang="en-US" sz="2200" b="1" kern="1200" dirty="0"/>
            <a:t>Complex Thinking</a:t>
          </a:r>
          <a:endParaRPr lang="en-US" sz="2200" kern="1200" dirty="0"/>
        </a:p>
      </dsp:txBody>
      <dsp:txXfrm>
        <a:off x="4124133" y="697279"/>
        <a:ext cx="2750491" cy="1025413"/>
      </dsp:txXfrm>
    </dsp:sp>
    <dsp:sp modelId="{CA0720E3-2828-423C-9B3A-BE6A78F5C483}">
      <dsp:nvSpPr>
        <dsp:cNvPr id="0" name=""/>
        <dsp:cNvSpPr/>
      </dsp:nvSpPr>
      <dsp:spPr>
        <a:xfrm>
          <a:off x="4742673" y="1722692"/>
          <a:ext cx="2563533" cy="4536000"/>
        </a:xfrm>
        <a:prstGeom prst="roundRect">
          <a:avLst>
            <a:gd name="adj" fmla="val 10000"/>
          </a:avLst>
        </a:prstGeom>
        <a:solidFill>
          <a:schemeClr val="lt2">
            <a:alpha val="90000"/>
            <a:hueOff val="0"/>
            <a:satOff val="0"/>
            <a:lumOff val="0"/>
            <a:alphaOff val="0"/>
          </a:schemeClr>
        </a:solidFill>
        <a:ln w="12700" cap="flat" cmpd="sng" algn="ctr">
          <a:solidFill>
            <a:schemeClr val="dk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35128" tIns="135128" rIns="135128" bIns="135128" numCol="1" spcCol="1270" anchor="t" anchorCtr="0">
          <a:noAutofit/>
        </a:bodyPr>
        <a:lstStyle/>
        <a:p>
          <a:pPr marL="171450" lvl="1" indent="-171450" algn="l" defTabSz="844550">
            <a:lnSpc>
              <a:spcPct val="90000"/>
            </a:lnSpc>
            <a:spcBef>
              <a:spcPct val="0"/>
            </a:spcBef>
            <a:spcAft>
              <a:spcPct val="15000"/>
            </a:spcAft>
            <a:buSzPts val="1000"/>
            <a:buFont typeface="Courier New" panose="02070309020205020404" pitchFamily="49" charset="0"/>
            <a:buChar char="o"/>
          </a:pPr>
          <a:r>
            <a:rPr lang="en-US" sz="1900" kern="1200" dirty="0"/>
            <a:t>Encourage each learner to develop an informed opinion …</a:t>
          </a:r>
        </a:p>
        <a:p>
          <a:pPr marL="171450" lvl="1" indent="-171450" algn="l" defTabSz="844550">
            <a:lnSpc>
              <a:spcPct val="90000"/>
            </a:lnSpc>
            <a:spcBef>
              <a:spcPct val="0"/>
            </a:spcBef>
            <a:spcAft>
              <a:spcPct val="15000"/>
            </a:spcAft>
            <a:buSzPts val="1000"/>
            <a:buFont typeface="Courier New" panose="02070309020205020404" pitchFamily="49" charset="0"/>
            <a:buChar char="o"/>
          </a:pPr>
          <a:r>
            <a:rPr lang="en-US" sz="1900" kern="1200" dirty="0"/>
            <a:t>In relationship to one another and their differences …</a:t>
          </a:r>
        </a:p>
        <a:p>
          <a:pPr marL="171450" lvl="1" indent="-171450" algn="l" defTabSz="844550">
            <a:lnSpc>
              <a:spcPct val="90000"/>
            </a:lnSpc>
            <a:spcBef>
              <a:spcPct val="0"/>
            </a:spcBef>
            <a:spcAft>
              <a:spcPct val="15000"/>
            </a:spcAft>
            <a:buSzPts val="1000"/>
            <a:buFont typeface="Courier New" panose="02070309020205020404" pitchFamily="49" charset="0"/>
            <a:buChar char="o"/>
          </a:pPr>
          <a:r>
            <a:rPr lang="en-US" sz="1900" kern="1200" dirty="0"/>
            <a:t>Drawing on shared knowledge, memory and experiences …</a:t>
          </a:r>
        </a:p>
        <a:p>
          <a:pPr marL="171450" lvl="1" indent="-171450" algn="l" defTabSz="844550">
            <a:lnSpc>
              <a:spcPct val="90000"/>
            </a:lnSpc>
            <a:spcBef>
              <a:spcPct val="0"/>
            </a:spcBef>
            <a:spcAft>
              <a:spcPct val="15000"/>
            </a:spcAft>
            <a:buSzPts val="1000"/>
            <a:buFont typeface="Courier New" panose="02070309020205020404" pitchFamily="49" charset="0"/>
            <a:buChar char="o"/>
          </a:pPr>
          <a:r>
            <a:rPr lang="en-US" sz="1900" kern="1200" dirty="0"/>
            <a:t>Recognizing Jewish diversity and grappling with political divides.</a:t>
          </a:r>
        </a:p>
      </dsp:txBody>
      <dsp:txXfrm>
        <a:off x="4817756" y="1797775"/>
        <a:ext cx="2413367" cy="4385834"/>
      </dsp:txXfrm>
    </dsp:sp>
    <dsp:sp modelId="{3C5611A0-6CA1-4DD4-89C7-3C56EC27B77C}">
      <dsp:nvSpPr>
        <dsp:cNvPr id="0" name=""/>
        <dsp:cNvSpPr/>
      </dsp:nvSpPr>
      <dsp:spPr>
        <a:xfrm>
          <a:off x="7239877" y="890863"/>
          <a:ext cx="774335" cy="638245"/>
        </a:xfrm>
        <a:prstGeom prst="mathEqual">
          <a:avLst/>
        </a:prstGeom>
        <a:solidFill>
          <a:schemeClr val="dk2">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1200150">
            <a:lnSpc>
              <a:spcPct val="90000"/>
            </a:lnSpc>
            <a:spcBef>
              <a:spcPct val="0"/>
            </a:spcBef>
            <a:spcAft>
              <a:spcPct val="35000"/>
            </a:spcAft>
            <a:buNone/>
          </a:pPr>
          <a:endParaRPr lang="en-US" sz="2700" kern="1200"/>
        </a:p>
      </dsp:txBody>
      <dsp:txXfrm>
        <a:off x="7239877" y="1018512"/>
        <a:ext cx="582862" cy="382947"/>
      </dsp:txXfrm>
    </dsp:sp>
    <dsp:sp modelId="{822550E4-D595-4003-9681-C9A0237E0A91}">
      <dsp:nvSpPr>
        <dsp:cNvPr id="0" name=""/>
        <dsp:cNvSpPr/>
      </dsp:nvSpPr>
      <dsp:spPr>
        <a:xfrm>
          <a:off x="8335635" y="697279"/>
          <a:ext cx="3087109" cy="2764800"/>
        </a:xfrm>
        <a:prstGeom prst="roundRect">
          <a:avLst>
            <a:gd name="adj" fmla="val 10000"/>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6464" tIns="156464" rIns="156464" bIns="83820" numCol="1" spcCol="1270" anchor="t" anchorCtr="0">
          <a:noAutofit/>
        </a:bodyPr>
        <a:lstStyle/>
        <a:p>
          <a:pPr marL="0" lvl="0" indent="0" algn="l" defTabSz="977900">
            <a:lnSpc>
              <a:spcPct val="90000"/>
            </a:lnSpc>
            <a:spcBef>
              <a:spcPct val="0"/>
            </a:spcBef>
            <a:spcAft>
              <a:spcPct val="35000"/>
            </a:spcAft>
            <a:buSzPts val="1000"/>
            <a:buFont typeface="Courier New" panose="02070309020205020404" pitchFamily="49" charset="0"/>
            <a:buNone/>
          </a:pPr>
          <a:r>
            <a:rPr lang="en-US" sz="2200" b="1" kern="1200" dirty="0"/>
            <a:t>Constructive Jewish Engagement</a:t>
          </a:r>
        </a:p>
      </dsp:txBody>
      <dsp:txXfrm>
        <a:off x="8335635" y="697279"/>
        <a:ext cx="3087109" cy="1025413"/>
      </dsp:txXfrm>
    </dsp:sp>
    <dsp:sp modelId="{140B3EF3-96F6-49D4-A98A-AB5B856C2955}">
      <dsp:nvSpPr>
        <dsp:cNvPr id="0" name=""/>
        <dsp:cNvSpPr/>
      </dsp:nvSpPr>
      <dsp:spPr>
        <a:xfrm>
          <a:off x="9122484" y="1722692"/>
          <a:ext cx="2563533" cy="4536000"/>
        </a:xfrm>
        <a:prstGeom prst="roundRect">
          <a:avLst>
            <a:gd name="adj" fmla="val 10000"/>
          </a:avLst>
        </a:prstGeom>
        <a:solidFill>
          <a:schemeClr val="lt2">
            <a:alpha val="90000"/>
            <a:hueOff val="0"/>
            <a:satOff val="0"/>
            <a:lumOff val="0"/>
            <a:alphaOff val="0"/>
          </a:schemeClr>
        </a:solidFill>
        <a:ln w="12700" cap="flat" cmpd="sng" algn="ctr">
          <a:solidFill>
            <a:schemeClr val="dk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35128" tIns="135128" rIns="135128" bIns="135128" numCol="1" spcCol="1270" anchor="t" anchorCtr="0">
          <a:noAutofit/>
        </a:bodyPr>
        <a:lstStyle/>
        <a:p>
          <a:pPr marL="171450" lvl="1" indent="-171450" algn="l" defTabSz="844550">
            <a:lnSpc>
              <a:spcPct val="90000"/>
            </a:lnSpc>
            <a:spcBef>
              <a:spcPct val="0"/>
            </a:spcBef>
            <a:spcAft>
              <a:spcPct val="15000"/>
            </a:spcAft>
            <a:buChar char="•"/>
          </a:pPr>
          <a:r>
            <a:rPr lang="en-US" sz="1900" b="0" kern="1200" dirty="0"/>
            <a:t>A person who is introspective</a:t>
          </a:r>
        </a:p>
        <a:p>
          <a:pPr marL="171450" lvl="1" indent="-171450" algn="l" defTabSz="844550">
            <a:lnSpc>
              <a:spcPct val="90000"/>
            </a:lnSpc>
            <a:spcBef>
              <a:spcPct val="0"/>
            </a:spcBef>
            <a:spcAft>
              <a:spcPct val="15000"/>
            </a:spcAft>
            <a:buChar char="•"/>
          </a:pPr>
          <a:r>
            <a:rPr lang="en-US" sz="1900" b="0" kern="1200" dirty="0"/>
            <a:t>Holds a developed Jewish worldview</a:t>
          </a:r>
        </a:p>
        <a:p>
          <a:pPr marL="171450" lvl="1" indent="-171450" algn="l" defTabSz="844550">
            <a:lnSpc>
              <a:spcPct val="90000"/>
            </a:lnSpc>
            <a:spcBef>
              <a:spcPct val="0"/>
            </a:spcBef>
            <a:spcAft>
              <a:spcPct val="15000"/>
            </a:spcAft>
            <a:buChar char="•"/>
          </a:pPr>
          <a:r>
            <a:rPr lang="en-US" sz="1900" b="0" kern="1200" dirty="0"/>
            <a:t>Is accepting of Jewish diversity </a:t>
          </a:r>
        </a:p>
        <a:p>
          <a:pPr marL="171450" lvl="1" indent="-171450" algn="l" defTabSz="844550">
            <a:lnSpc>
              <a:spcPct val="90000"/>
            </a:lnSpc>
            <a:spcBef>
              <a:spcPct val="0"/>
            </a:spcBef>
            <a:spcAft>
              <a:spcPct val="15000"/>
            </a:spcAft>
            <a:buChar char="•"/>
          </a:pPr>
          <a:r>
            <a:rPr lang="en-US" sz="1900" b="0" kern="1200" dirty="0"/>
            <a:t>Balancing historical pride, commitment to the good of the Jewish People and Israel</a:t>
          </a:r>
        </a:p>
        <a:p>
          <a:pPr marL="171450" lvl="1" indent="-171450" algn="l" defTabSz="844550">
            <a:lnSpc>
              <a:spcPct val="90000"/>
            </a:lnSpc>
            <a:spcBef>
              <a:spcPct val="0"/>
            </a:spcBef>
            <a:spcAft>
              <a:spcPct val="15000"/>
            </a:spcAft>
            <a:buChar char="•"/>
          </a:pPr>
          <a:r>
            <a:rPr lang="en-US" sz="1900" b="0" kern="1200" dirty="0"/>
            <a:t>While responding to contemporary challenges.</a:t>
          </a:r>
        </a:p>
      </dsp:txBody>
      <dsp:txXfrm>
        <a:off x="9197567" y="1797775"/>
        <a:ext cx="2413367" cy="4385834"/>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A99E0E8-47EA-470F-AF65-7B311E36FEDF}">
      <dsp:nvSpPr>
        <dsp:cNvPr id="0" name=""/>
        <dsp:cNvSpPr/>
      </dsp:nvSpPr>
      <dsp:spPr>
        <a:xfrm>
          <a:off x="674" y="96734"/>
          <a:ext cx="6719491" cy="2580245"/>
        </a:xfrm>
        <a:prstGeom prst="rect">
          <a:avLst/>
        </a:prstGeom>
        <a:solidFill>
          <a:schemeClr val="tx1"/>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US" sz="2400" kern="1200" dirty="0"/>
            <a:t>[An Israel camp shaliach speaking of another summer camp counselor] </a:t>
          </a:r>
          <a:r>
            <a:rPr lang="en-US" sz="2400" i="1" kern="1200" dirty="0"/>
            <a:t>“...She gave me a hug and said, 'Yuval, tomorrow when we say the mourner’s Kaddish, we’re going to say it for your friend </a:t>
          </a:r>
          <a:r>
            <a:rPr lang="en-US" sz="2400" i="0" kern="1200" dirty="0"/>
            <a:t>[a soldier who fell in Gaza].</a:t>
          </a:r>
          <a:r>
            <a:rPr lang="en-US" sz="2400" i="1" kern="1200" dirty="0"/>
            <a:t>'... It was just such a powerful moment of human connection, coming together and supporting one another."</a:t>
          </a:r>
          <a:endParaRPr lang="en-IL" sz="2400" kern="1200" dirty="0"/>
        </a:p>
      </dsp:txBody>
      <dsp:txXfrm>
        <a:off x="674" y="96734"/>
        <a:ext cx="6719491" cy="2580245"/>
      </dsp:txXfrm>
    </dsp:sp>
    <dsp:sp modelId="{7C661949-E387-4F1C-9373-3426742F6084}">
      <dsp:nvSpPr>
        <dsp:cNvPr id="0" name=""/>
        <dsp:cNvSpPr/>
      </dsp:nvSpPr>
      <dsp:spPr>
        <a:xfrm>
          <a:off x="63885" y="2999567"/>
          <a:ext cx="6593069" cy="2753862"/>
        </a:xfrm>
        <a:prstGeom prst="rect">
          <a:avLst/>
        </a:prstGeom>
        <a:solidFill>
          <a:schemeClr val="tx1"/>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US" sz="2400" i="1" kern="1200" dirty="0"/>
            <a:t>"We dedicated so much of our school year to teaching about Israel and commemoration... helping our students understand the emotional and historical significance, not just through events but through their own families’ stories. It’s about connecting them to the past and the present."</a:t>
          </a:r>
          <a:endParaRPr lang="en-IL" sz="2400" kern="1200" dirty="0"/>
        </a:p>
      </dsp:txBody>
      <dsp:txXfrm>
        <a:off x="63885" y="2999567"/>
        <a:ext cx="6593069" cy="2753862"/>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0C2B048-16D9-48F7-B96F-0AF30C884E4F}">
      <dsp:nvSpPr>
        <dsp:cNvPr id="0" name=""/>
        <dsp:cNvSpPr/>
      </dsp:nvSpPr>
      <dsp:spPr>
        <a:xfrm>
          <a:off x="3095" y="598981"/>
          <a:ext cx="1583230" cy="396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2240" tIns="50800" rIns="142240" bIns="50800" numCol="1" spcCol="1270" anchor="ctr" anchorCtr="0">
          <a:noAutofit/>
        </a:bodyPr>
        <a:lstStyle/>
        <a:p>
          <a:pPr marL="0" lvl="0" indent="0" algn="r" defTabSz="889000">
            <a:lnSpc>
              <a:spcPct val="90000"/>
            </a:lnSpc>
            <a:spcBef>
              <a:spcPct val="0"/>
            </a:spcBef>
            <a:spcAft>
              <a:spcPct val="35000"/>
            </a:spcAft>
            <a:buNone/>
          </a:pPr>
          <a:r>
            <a:rPr lang="en-US" sz="2000" b="1" u="none" strike="noStrike" kern="1200" dirty="0">
              <a:solidFill>
                <a:srgbClr val="767171"/>
              </a:solidFill>
              <a:effectLst/>
              <a:ea typeface="Times New Roman" panose="02020603050405020304" pitchFamily="18" charset="0"/>
              <a:cs typeface="Times New Roman" panose="02020603050405020304" pitchFamily="18" charset="0"/>
            </a:rPr>
            <a:t>Knowledge</a:t>
          </a:r>
          <a:endParaRPr lang="en-US" sz="2000" kern="1200" dirty="0"/>
        </a:p>
      </dsp:txBody>
      <dsp:txXfrm>
        <a:off x="3095" y="598981"/>
        <a:ext cx="1583230" cy="396000"/>
      </dsp:txXfrm>
    </dsp:sp>
    <dsp:sp modelId="{56E6BC66-41EB-4722-802A-71FD213DD4DB}">
      <dsp:nvSpPr>
        <dsp:cNvPr id="0" name=""/>
        <dsp:cNvSpPr/>
      </dsp:nvSpPr>
      <dsp:spPr>
        <a:xfrm>
          <a:off x="1586326" y="301981"/>
          <a:ext cx="316646" cy="990000"/>
        </a:xfrm>
        <a:prstGeom prst="leftBrace">
          <a:avLst>
            <a:gd name="adj1" fmla="val 35000"/>
            <a:gd name="adj2" fmla="val 50000"/>
          </a:avLst>
        </a:prstGeom>
        <a:noFill/>
        <a:ln w="12700" cap="flat" cmpd="sng" algn="ctr">
          <a:solidFill>
            <a:schemeClr val="dk2">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595FB3C8-29C9-4B5F-AB48-0929698B398D}">
      <dsp:nvSpPr>
        <dsp:cNvPr id="0" name=""/>
        <dsp:cNvSpPr/>
      </dsp:nvSpPr>
      <dsp:spPr>
        <a:xfrm>
          <a:off x="2029630" y="301981"/>
          <a:ext cx="4306387" cy="990000"/>
        </a:xfrm>
        <a:prstGeom prst="rect">
          <a:avLst/>
        </a:prstGeom>
        <a:solidFill>
          <a:schemeClr val="tx1"/>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228600" lvl="1" indent="-228600" algn="l" defTabSz="889000">
            <a:lnSpc>
              <a:spcPct val="90000"/>
            </a:lnSpc>
            <a:spcBef>
              <a:spcPct val="0"/>
            </a:spcBef>
            <a:spcAft>
              <a:spcPct val="15000"/>
            </a:spcAft>
            <a:buChar char="•"/>
          </a:pPr>
          <a:r>
            <a:rPr lang="en-US" sz="2000" u="none" strike="noStrike" kern="1200" dirty="0">
              <a:solidFill>
                <a:schemeClr val="bg1"/>
              </a:solidFill>
              <a:effectLst/>
              <a:ea typeface="Times New Roman" panose="02020603050405020304" pitchFamily="18" charset="0"/>
              <a:cs typeface="Times New Roman" panose="02020603050405020304" pitchFamily="18" charset="0"/>
            </a:rPr>
            <a:t>Knowing enough about Israeli history, politics and society, including the Israel-Palestinian conflict.</a:t>
          </a:r>
          <a:endParaRPr lang="en-US" sz="2000" kern="1200" dirty="0">
            <a:solidFill>
              <a:schemeClr val="bg1"/>
            </a:solidFill>
          </a:endParaRPr>
        </a:p>
      </dsp:txBody>
      <dsp:txXfrm>
        <a:off x="2029630" y="301981"/>
        <a:ext cx="4306387" cy="990000"/>
      </dsp:txXfrm>
    </dsp:sp>
    <dsp:sp modelId="{1B27525C-7E31-4972-96A5-9CDE6D5E6077}">
      <dsp:nvSpPr>
        <dsp:cNvPr id="0" name=""/>
        <dsp:cNvSpPr/>
      </dsp:nvSpPr>
      <dsp:spPr>
        <a:xfrm>
          <a:off x="3095" y="1524856"/>
          <a:ext cx="1583230" cy="396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2240" tIns="50800" rIns="142240" bIns="50800" numCol="1" spcCol="1270" anchor="ctr" anchorCtr="0">
          <a:noAutofit/>
        </a:bodyPr>
        <a:lstStyle/>
        <a:p>
          <a:pPr marL="0" lvl="0" indent="0" algn="r" defTabSz="889000">
            <a:lnSpc>
              <a:spcPct val="90000"/>
            </a:lnSpc>
            <a:spcBef>
              <a:spcPct val="0"/>
            </a:spcBef>
            <a:spcAft>
              <a:spcPct val="35000"/>
            </a:spcAft>
            <a:buNone/>
          </a:pPr>
          <a:r>
            <a:rPr lang="en-US" sz="2000" b="1" u="none" strike="noStrike" kern="1200" dirty="0">
              <a:solidFill>
                <a:srgbClr val="767171"/>
              </a:solidFill>
              <a:effectLst/>
              <a:ea typeface="Times New Roman" panose="02020603050405020304" pitchFamily="18" charset="0"/>
              <a:cs typeface="Times New Roman" panose="02020603050405020304" pitchFamily="18" charset="0"/>
            </a:rPr>
            <a:t>Pedagogy</a:t>
          </a:r>
          <a:endParaRPr lang="en-US" sz="2000" u="none" strike="noStrike" kern="1200" dirty="0">
            <a:solidFill>
              <a:srgbClr val="767171"/>
            </a:solidFill>
            <a:effectLst/>
            <a:ea typeface="Times New Roman" panose="02020603050405020304" pitchFamily="18" charset="0"/>
            <a:cs typeface="Times New Roman" panose="02020603050405020304" pitchFamily="18" charset="0"/>
          </a:endParaRPr>
        </a:p>
      </dsp:txBody>
      <dsp:txXfrm>
        <a:off x="3095" y="1524856"/>
        <a:ext cx="1583230" cy="396000"/>
      </dsp:txXfrm>
    </dsp:sp>
    <dsp:sp modelId="{061B3AD5-28FB-4DF4-BBB1-4E4CD8A5BE01}">
      <dsp:nvSpPr>
        <dsp:cNvPr id="0" name=""/>
        <dsp:cNvSpPr/>
      </dsp:nvSpPr>
      <dsp:spPr>
        <a:xfrm>
          <a:off x="1586326" y="1363981"/>
          <a:ext cx="316646" cy="717750"/>
        </a:xfrm>
        <a:prstGeom prst="leftBrace">
          <a:avLst>
            <a:gd name="adj1" fmla="val 35000"/>
            <a:gd name="adj2" fmla="val 50000"/>
          </a:avLst>
        </a:prstGeom>
        <a:noFill/>
        <a:ln w="12700" cap="flat" cmpd="sng" algn="ctr">
          <a:solidFill>
            <a:schemeClr val="dk2">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DF3E14A4-2E4C-4FCB-9C07-786BCF66B541}">
      <dsp:nvSpPr>
        <dsp:cNvPr id="0" name=""/>
        <dsp:cNvSpPr/>
      </dsp:nvSpPr>
      <dsp:spPr>
        <a:xfrm>
          <a:off x="2029630" y="1363981"/>
          <a:ext cx="4306387" cy="717750"/>
        </a:xfrm>
        <a:prstGeom prst="rect">
          <a:avLst/>
        </a:prstGeom>
        <a:solidFill>
          <a:schemeClr val="tx1"/>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228600" lvl="1" indent="-228600" algn="l" defTabSz="889000">
            <a:lnSpc>
              <a:spcPct val="90000"/>
            </a:lnSpc>
            <a:spcBef>
              <a:spcPct val="0"/>
            </a:spcBef>
            <a:spcAft>
              <a:spcPct val="15000"/>
            </a:spcAft>
            <a:buChar char="•"/>
          </a:pPr>
          <a:r>
            <a:rPr lang="en-US" sz="2000" u="none" strike="noStrike" kern="1200" dirty="0">
              <a:solidFill>
                <a:schemeClr val="bg1"/>
              </a:solidFill>
              <a:effectLst/>
              <a:ea typeface="Times New Roman" panose="02020603050405020304" pitchFamily="18" charset="0"/>
              <a:cs typeface="Times New Roman" panose="02020603050405020304" pitchFamily="18" charset="0"/>
            </a:rPr>
            <a:t>Facilitating challenging conversations more generally</a:t>
          </a:r>
        </a:p>
      </dsp:txBody>
      <dsp:txXfrm>
        <a:off x="2029630" y="1363981"/>
        <a:ext cx="4306387" cy="717750"/>
      </dsp:txXfrm>
    </dsp:sp>
    <dsp:sp modelId="{97FFCAB9-0999-46BB-87BE-32E9C0B32D47}">
      <dsp:nvSpPr>
        <dsp:cNvPr id="0" name=""/>
        <dsp:cNvSpPr/>
      </dsp:nvSpPr>
      <dsp:spPr>
        <a:xfrm>
          <a:off x="3095" y="2599231"/>
          <a:ext cx="1583230" cy="396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2240" tIns="50800" rIns="142240" bIns="50800" numCol="1" spcCol="1270" anchor="ctr" anchorCtr="0">
          <a:noAutofit/>
        </a:bodyPr>
        <a:lstStyle/>
        <a:p>
          <a:pPr marL="0" lvl="0" indent="0" algn="r" defTabSz="889000">
            <a:lnSpc>
              <a:spcPct val="90000"/>
            </a:lnSpc>
            <a:spcBef>
              <a:spcPct val="0"/>
            </a:spcBef>
            <a:spcAft>
              <a:spcPct val="35000"/>
            </a:spcAft>
            <a:buNone/>
          </a:pPr>
          <a:r>
            <a:rPr lang="en-US" sz="2000" b="1" u="none" strike="noStrike" kern="1200" dirty="0">
              <a:solidFill>
                <a:srgbClr val="767171"/>
              </a:solidFill>
              <a:effectLst/>
              <a:ea typeface="Times New Roman" panose="02020603050405020304" pitchFamily="18" charset="0"/>
              <a:cs typeface="Times New Roman" panose="02020603050405020304" pitchFamily="18" charset="0"/>
            </a:rPr>
            <a:t>Emotions</a:t>
          </a:r>
          <a:endParaRPr lang="en-US" sz="2000" u="none" strike="noStrike" kern="1200" dirty="0">
            <a:solidFill>
              <a:srgbClr val="767171"/>
            </a:solidFill>
            <a:effectLst/>
            <a:ea typeface="Times New Roman" panose="02020603050405020304" pitchFamily="18" charset="0"/>
            <a:cs typeface="Times New Roman" panose="02020603050405020304" pitchFamily="18" charset="0"/>
          </a:endParaRPr>
        </a:p>
      </dsp:txBody>
      <dsp:txXfrm>
        <a:off x="3095" y="2599231"/>
        <a:ext cx="1583230" cy="396000"/>
      </dsp:txXfrm>
    </dsp:sp>
    <dsp:sp modelId="{8C5214D4-5AC3-4307-A2B2-DE9DB6E21B0D}">
      <dsp:nvSpPr>
        <dsp:cNvPr id="0" name=""/>
        <dsp:cNvSpPr/>
      </dsp:nvSpPr>
      <dsp:spPr>
        <a:xfrm>
          <a:off x="1586326" y="2153731"/>
          <a:ext cx="316646" cy="1287000"/>
        </a:xfrm>
        <a:prstGeom prst="leftBrace">
          <a:avLst>
            <a:gd name="adj1" fmla="val 35000"/>
            <a:gd name="adj2" fmla="val 50000"/>
          </a:avLst>
        </a:prstGeom>
        <a:noFill/>
        <a:ln w="12700" cap="flat" cmpd="sng" algn="ctr">
          <a:solidFill>
            <a:schemeClr val="dk2">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73AB86B1-3798-40FA-80C2-6A7D275ACB14}">
      <dsp:nvSpPr>
        <dsp:cNvPr id="0" name=""/>
        <dsp:cNvSpPr/>
      </dsp:nvSpPr>
      <dsp:spPr>
        <a:xfrm>
          <a:off x="2029630" y="2153731"/>
          <a:ext cx="4306387" cy="1287000"/>
        </a:xfrm>
        <a:prstGeom prst="rect">
          <a:avLst/>
        </a:prstGeom>
        <a:solidFill>
          <a:schemeClr val="tx1"/>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228600" lvl="1" indent="-228600" algn="l" defTabSz="889000">
            <a:lnSpc>
              <a:spcPct val="90000"/>
            </a:lnSpc>
            <a:spcBef>
              <a:spcPct val="0"/>
            </a:spcBef>
            <a:spcAft>
              <a:spcPct val="15000"/>
            </a:spcAft>
            <a:buChar char="•"/>
          </a:pPr>
          <a:r>
            <a:rPr lang="en-US" sz="2000" u="none" strike="noStrike" kern="1200" dirty="0">
              <a:solidFill>
                <a:schemeClr val="bg1"/>
              </a:solidFill>
              <a:effectLst/>
              <a:ea typeface="Times New Roman" panose="02020603050405020304" pitchFamily="18" charset="0"/>
              <a:cs typeface="Times New Roman" panose="02020603050405020304" pitchFamily="18" charset="0"/>
            </a:rPr>
            <a:t>Supporting educators and students’ emotions that emerge when learning about and discussing conflict and crisis.</a:t>
          </a:r>
        </a:p>
      </dsp:txBody>
      <dsp:txXfrm>
        <a:off x="2029630" y="2153731"/>
        <a:ext cx="4306387" cy="1287000"/>
      </dsp:txXfrm>
    </dsp:sp>
    <dsp:sp modelId="{DA9DBCCB-4B9D-4A7B-937A-95A382E112FF}">
      <dsp:nvSpPr>
        <dsp:cNvPr id="0" name=""/>
        <dsp:cNvSpPr/>
      </dsp:nvSpPr>
      <dsp:spPr>
        <a:xfrm>
          <a:off x="3095" y="3512732"/>
          <a:ext cx="1583230" cy="150975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2240" tIns="50800" rIns="142240" bIns="50800" numCol="1" spcCol="1270" anchor="ctr" anchorCtr="0">
          <a:noAutofit/>
        </a:bodyPr>
        <a:lstStyle/>
        <a:p>
          <a:pPr marL="0" lvl="0" indent="0" algn="r" defTabSz="889000">
            <a:lnSpc>
              <a:spcPct val="90000"/>
            </a:lnSpc>
            <a:spcBef>
              <a:spcPct val="0"/>
            </a:spcBef>
            <a:spcAft>
              <a:spcPct val="35000"/>
            </a:spcAft>
            <a:buNone/>
          </a:pPr>
          <a:r>
            <a:rPr lang="en-US" sz="2000" b="1" kern="1200" dirty="0">
              <a:solidFill>
                <a:srgbClr val="767171"/>
              </a:solidFill>
              <a:effectLst/>
              <a:ea typeface="Times New Roman" panose="02020603050405020304" pitchFamily="18" charset="0"/>
              <a:cs typeface="Times New Roman" panose="02020603050405020304" pitchFamily="18" charset="0"/>
            </a:rPr>
            <a:t>Communal pressures and institutional support</a:t>
          </a:r>
          <a:endParaRPr lang="en-US" sz="2000" b="1" kern="1200" dirty="0"/>
        </a:p>
      </dsp:txBody>
      <dsp:txXfrm>
        <a:off x="3095" y="3512732"/>
        <a:ext cx="1583230" cy="1509750"/>
      </dsp:txXfrm>
    </dsp:sp>
    <dsp:sp modelId="{ED0E5F53-4243-40C7-B137-6A07E56FB8AF}">
      <dsp:nvSpPr>
        <dsp:cNvPr id="0" name=""/>
        <dsp:cNvSpPr/>
      </dsp:nvSpPr>
      <dsp:spPr>
        <a:xfrm>
          <a:off x="1586326" y="3512732"/>
          <a:ext cx="316646" cy="1509750"/>
        </a:xfrm>
        <a:prstGeom prst="leftBrace">
          <a:avLst>
            <a:gd name="adj1" fmla="val 35000"/>
            <a:gd name="adj2" fmla="val 50000"/>
          </a:avLst>
        </a:prstGeom>
        <a:noFill/>
        <a:ln w="12700" cap="flat" cmpd="sng" algn="ctr">
          <a:solidFill>
            <a:schemeClr val="dk2">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359D28B5-8C7B-4657-8143-4038D54EA666}">
      <dsp:nvSpPr>
        <dsp:cNvPr id="0" name=""/>
        <dsp:cNvSpPr/>
      </dsp:nvSpPr>
      <dsp:spPr>
        <a:xfrm>
          <a:off x="2029630" y="3512732"/>
          <a:ext cx="4306387" cy="1509750"/>
        </a:xfrm>
        <a:prstGeom prst="rect">
          <a:avLst/>
        </a:prstGeom>
        <a:solidFill>
          <a:schemeClr val="tx1"/>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228600" lvl="1" indent="-228600" algn="l" defTabSz="889000">
            <a:lnSpc>
              <a:spcPct val="90000"/>
            </a:lnSpc>
            <a:spcBef>
              <a:spcPct val="0"/>
            </a:spcBef>
            <a:spcAft>
              <a:spcPct val="15000"/>
            </a:spcAft>
            <a:buChar char="•"/>
          </a:pPr>
          <a:r>
            <a:rPr lang="en-US" sz="2000" kern="1200" dirty="0">
              <a:solidFill>
                <a:schemeClr val="bg1"/>
              </a:solidFill>
              <a:effectLst/>
              <a:ea typeface="Times New Roman" panose="02020603050405020304" pitchFamily="18" charset="0"/>
              <a:cs typeface="Times New Roman" panose="02020603050405020304" pitchFamily="18" charset="0"/>
            </a:rPr>
            <a:t>Support for navigating pressures from supervisors, lay leaders, parents and other community stake-holders.</a:t>
          </a:r>
          <a:endParaRPr lang="en-US" sz="2000" kern="1200" dirty="0">
            <a:solidFill>
              <a:schemeClr val="bg1"/>
            </a:solidFill>
          </a:endParaRPr>
        </a:p>
      </dsp:txBody>
      <dsp:txXfrm>
        <a:off x="2029630" y="3512732"/>
        <a:ext cx="4306387" cy="1509750"/>
      </dsp:txXfrm>
    </dsp:sp>
  </dsp:spTree>
</dsp:drawing>
</file>

<file path=ppt/diagrams/layout1.xml><?xml version="1.0" encoding="utf-8"?>
<dgm:layoutDef xmlns:dgm="http://schemas.openxmlformats.org/drawingml/2006/diagram" xmlns:a="http://schemas.openxmlformats.org/drawingml/2006/main" uniqueId="urn:microsoft.com/office/officeart/2005/8/layout/process3">
  <dgm:title val=""/>
  <dgm:desc val=""/>
  <dgm:catLst>
    <dgm:cat type="process" pri="20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Lst>
      <dgm:cxnLst>
        <dgm:cxn modelId="4" srcId="0" destId="1" srcOrd="0" destOrd="0"/>
        <dgm:cxn modelId="5" srcId="0" destId="2" srcOrd="1" destOrd="0"/>
        <dgm:cxn modelId="6" srcId="0" destId="3" srcOrd="3" destOrd="0"/>
        <dgm:cxn modelId="12" srcId="1" destId="11" srcOrd="0" destOrd="0"/>
        <dgm:cxn modelId="23" srcId="2" destId="21" srcOrd="0" destOrd="0"/>
        <dgm:cxn modelId="34" srcId="3" destId="31" srcOrd="0" destOrd="0"/>
      </dgm:cxnLst>
      <dgm:bg/>
      <dgm:whole/>
    </dgm:dataModel>
  </dgm:sampData>
  <dgm:style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4">
          <dgm:prSet phldr="1"/>
        </dgm:pt>
        <dgm:pt modelId="41">
          <dgm:prSet phldr="1"/>
        </dgm:pt>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choose name="Name0">
      <dgm:if name="Name1" func="var" arg="dir" op="equ" val="norm">
        <dgm:alg type="lin"/>
      </dgm:if>
      <dgm:else name="Name2">
        <dgm:alg type="lin">
          <dgm:param type="linDir" val="fromR"/>
        </dgm:alg>
      </dgm:else>
    </dgm:choose>
    <dgm:shape xmlns:r="http://schemas.openxmlformats.org/officeDocument/2006/relationships" r:blip="">
      <dgm:adjLst/>
    </dgm:shape>
    <dgm:presOf/>
    <dgm:constrLst>
      <dgm:constr type="w" for="ch" forName="composite" refType="w"/>
      <dgm:constr type="w" for="ch" ptType="sibTrans" refType="w" refFor="ch" refForName="composite" fact="0.3333"/>
      <dgm:constr type="w" for="des" forName="parTx"/>
      <dgm:constr type="h" for="des" forName="parTx" op="equ"/>
      <dgm:constr type="h" for="des" forName="parSh" op="equ"/>
      <dgm:constr type="w" for="des" forName="desTx"/>
      <dgm:constr type="h" for="des" forName="desTx" op="equ"/>
      <dgm:constr type="w" for="des" forName="parSh"/>
      <dgm:constr type="primFontSz" for="des" forName="parTx" val="65"/>
      <dgm:constr type="secFontSz" for="des" forName="desTx" refType="primFontSz" refFor="des" refForName="parTx" op="equ"/>
      <dgm:constr type="primFontSz" for="des" forName="connTx" refType="primFontSz" refFor="des" refForName="parTx" fact="0.8"/>
      <dgm:constr type="primFontSz" for="des" forName="connTx" refType="primFontSz" refFor="des" refForName="parTx" op="lte" fact="0.8"/>
      <dgm:constr type="h" for="des" forName="parTx" refType="primFontSz" refFor="des" refForName="parTx" fact="0.8"/>
      <dgm:constr type="h" for="des" forName="parSh" refType="primFontSz" refFor="des" refForName="parTx" fact="1.2"/>
      <dgm:constr type="h" for="des" forName="desTx" refType="primFontSz" refFor="des" refForName="parTx" fact="1.6"/>
      <dgm:constr type="h" for="des" forName="parSh" refType="h" refFor="des" refForName="parTx" op="lte" fact="1.5"/>
      <dgm:constr type="h" for="des" forName="parSh" refType="h" refFor="des" refForName="parTx" op="gte" fact="1.5"/>
    </dgm:constrLst>
    <dgm:ruleLst>
      <dgm:rule type="w" for="ch" forName="composite" val="0" fact="NaN" max="NaN"/>
      <dgm:rule type="primFontSz" for="des" forName="parTx" val="5" fact="NaN" max="NaN"/>
    </dgm:ruleLst>
    <dgm:forEach name="Name3" axis="ch" ptType="node">
      <dgm:layoutNode name="composite">
        <dgm:alg type="composite"/>
        <dgm:shape xmlns:r="http://schemas.openxmlformats.org/officeDocument/2006/relationships" r:blip="">
          <dgm:adjLst/>
        </dgm:shape>
        <dgm:presOf/>
        <dgm:choose name="Name4">
          <dgm:if name="Name5" func="var" arg="dir" op="equ" val="norm">
            <dgm:constrLst>
              <dgm:constr type="h" refType="w" fact="1000"/>
              <dgm:constr type="l" for="ch" forName="parTx"/>
              <dgm:constr type="w" for="ch" forName="parTx" refType="w" fact="0.83"/>
              <dgm:constr type="t" for="ch" forName="parTx"/>
              <dgm:constr type="l" for="ch" forName="parSh"/>
              <dgm:constr type="w" for="ch" forName="parSh" refType="w" refFor="ch" refForName="parTx"/>
              <dgm:constr type="t" for="ch" forName="parSh"/>
              <dgm:constr type="l" for="ch" forName="desTx" refType="w" fact="0.17"/>
              <dgm:constr type="w" for="ch" forName="desTx" refType="w" refFor="ch" refForName="parTx"/>
              <dgm:constr type="t" for="ch" forName="desTx" refType="h" refFor="ch" refForName="parTx"/>
            </dgm:constrLst>
          </dgm:if>
          <dgm:else name="Name6">
            <dgm:constrLst>
              <dgm:constr type="h" refType="w" fact="1000"/>
              <dgm:constr type="l" for="ch" forName="parTx" refType="w" fact="0.17"/>
              <dgm:constr type="w" for="ch" forName="parTx" refType="w" fact="0.83"/>
              <dgm:constr type="t" for="ch" forName="parTx"/>
              <dgm:constr type="l" for="ch" forName="parSh" refType="w" fact="0.15"/>
              <dgm:constr type="w" for="ch" forName="parSh" refType="w" refFor="ch" refForName="parTx"/>
              <dgm:constr type="t" for="ch" forName="parSh"/>
              <dgm:constr type="l" for="ch" forName="desTx"/>
              <dgm:constr type="w" for="ch" forName="desTx" refType="w" refFor="ch" refForName="parTx"/>
              <dgm:constr type="t" for="ch" forName="desTx" refType="h" refFor="ch" refForName="parTx"/>
            </dgm:constrLst>
          </dgm:else>
        </dgm:choose>
        <dgm:ruleLst>
          <dgm:rule type="h" val="INF" fact="NaN" max="NaN"/>
        </dgm:ruleLst>
        <dgm:layoutNode name="parTx">
          <dgm:varLst>
            <dgm:chMax val="0"/>
            <dgm:chPref val="0"/>
            <dgm:bulletEnabled val="1"/>
          </dgm:varLst>
          <dgm:alg type="tx">
            <dgm:param type="parTxLTRAlign" val="l"/>
            <dgm:param type="parTxRTLAlign" val="r"/>
            <dgm:param type="txAnchorVert" val="t"/>
          </dgm:alg>
          <dgm:shape xmlns:r="http://schemas.openxmlformats.org/officeDocument/2006/relationships" type="rect" r:blip="" zOrderOff="1" hideGeom="1">
            <dgm:adjLst>
              <dgm:adj idx="1" val="0.1"/>
            </dgm:adjLst>
          </dgm:shape>
          <dgm:presOf axis="self" ptType="node"/>
          <dgm:constrLst>
            <dgm:constr type="h" refType="w" op="lte" fact="0.4"/>
            <dgm:constr type="bMarg" refType="primFontSz" fact="0.3"/>
            <dgm:constr type="h"/>
          </dgm:constrLst>
          <dgm:ruleLst>
            <dgm:rule type="h" val="INF" fact="NaN" max="NaN"/>
          </dgm:ruleLst>
        </dgm:layoutNode>
        <dgm:layoutNode name="parSh">
          <dgm:alg type="sp"/>
          <dgm:shape xmlns:r="http://schemas.openxmlformats.org/officeDocument/2006/relationships" type="roundRect" r:blip="">
            <dgm:adjLst>
              <dgm:adj idx="1" val="0.1"/>
            </dgm:adjLst>
          </dgm:shape>
          <dgm:presOf axis="self" ptType="node"/>
          <dgm:constrLst>
            <dgm:constr type="h"/>
          </dgm:constrLst>
          <dgm:ruleLst/>
        </dgm:layoutNode>
        <dgm:layoutNode name="desTx" styleLbl="fgAcc1">
          <dgm:varLst>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secFontSz" val="65"/>
            <dgm:constr type="primFontSz" refType="secFontSz"/>
            <dgm:constr type="h"/>
          </dgm:constrLst>
          <dgm:ruleLst>
            <dgm:rule type="h" val="INF" fact="NaN" max="NaN"/>
          </dgm:ruleLst>
        </dgm:layoutNode>
      </dgm:layoutNode>
      <dgm:forEach name="sibTransForEach" axis="followSib" ptType="sibTrans" cnt="1">
        <dgm:layoutNode name="sibTrans">
          <dgm:alg type="conn">
            <dgm:param type="begPts" val="auto"/>
            <dgm:param type="endPts" val="auto"/>
            <dgm:param type="srcNode" val="parTx"/>
            <dgm:param type="dstNode" val="parTx"/>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Tx">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diagrams.loki3.com/BracketList">
  <dgm:title val="Vertical Bracket List"/>
  <dgm:desc val="Use to show grouped blocks of information.  Works well with large amounts of Level 2 text."/>
  <dgm:catLst>
    <dgm:cat type="list" pri="4110"/>
    <dgm:cat type="officeonline" pri="3000"/>
  </dgm:catLst>
  <dgm:sampData>
    <dgm:dataModel>
      <dgm:ptLst>
        <dgm:pt modelId="0" type="doc"/>
        <dgm:pt modelId="1">
          <dgm:prSet phldr="1"/>
        </dgm:pt>
        <dgm:pt modelId="11">
          <dgm:prSet phldr="1"/>
        </dgm:pt>
        <dgm:pt modelId="2">
          <dgm:prSet phldr="1"/>
        </dgm:pt>
        <dgm:pt modelId="21">
          <dgm:prSet phldr="1"/>
        </dgm:pt>
      </dgm:ptLst>
      <dgm:cxnLst>
        <dgm:cxn modelId="3" srcId="0" destId="1" srcOrd="0" destOrd="0"/>
        <dgm:cxn modelId="4" srcId="1" destId="11" srcOrd="0" destOrd="0"/>
        <dgm:cxn modelId="5" srcId="0" destId="2" srcOrd="0" destOrd="0"/>
        <dgm:cxn modelId="6" srcId="2" destId="21" srcOrd="0" destOrd="0"/>
      </dgm:cxnLst>
      <dgm:bg/>
      <dgm:whole/>
    </dgm:dataModel>
  </dgm:sampData>
  <dgm:styleData useDef="1">
    <dgm:dataModel>
      <dgm:ptLst/>
      <dgm:bg/>
      <dgm:whole/>
    </dgm:dataModel>
  </dgm:styleData>
  <dgm:clrData useDef="1">
    <dgm:dataModel>
      <dgm:pt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V" refType="primFontSz" refFor="des" refForName="parTx" fact="0.1"/>
      <dgm:constr type="primFontSz" for="des" forName="parTx" val="65"/>
      <dgm:constr type="primFontSz" for="des" forName="desTx" refType="primFontSz" refFor="des" refForName="parTx"/>
      <dgm:constr type="h" for="des" forName="parTx" refType="primFontSz" refFor="des" refForName="parTx" fact="0.55"/>
      <dgm:constr type="h" for="des" forName="bracket" refType="primFontSz" refFor="des" refForName="parTx" fact="0.55"/>
      <dgm:constr type="h" for="des" forName="desTx" refType="primFontSz" refFor="des" refForName="parTx" fact="0.55"/>
    </dgm:constrLst>
    <dgm:ruleLst>
      <dgm:rule type="primFontSz" for="des" forName="parTx" val="5" fact="NaN" max="NaN"/>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Tx" refType="w" fact="0.25"/>
          <dgm:constr type="w" for="ch" forName="bracket" refType="w" fact="0.05"/>
          <dgm:constr type="w" for="ch" forName="spH" refType="w" fact="0.02"/>
          <dgm:constr type="w" for="ch" forName="desTx" refType="w" fact="0.68"/>
          <dgm:constr type="h" for="ch" forName="bracket" refType="h" refFor="ch" refForName="desTx" op="gte"/>
          <dgm:constr type="h" for="ch" forName="bracket" refType="h" refFor="ch" refForName="parTx" op="gte"/>
          <dgm:constr type="h" for="ch" forName="desTx" refType="h" refFor="ch" refForName="parTx" op="gte"/>
        </dgm:constrLst>
        <dgm:ruleLst/>
        <dgm:layoutNode name="parTx" styleLbl="revTx">
          <dgm:varLst>
            <dgm:chMax val="1"/>
            <dgm:bulletEnabled val="1"/>
          </dgm:varLst>
          <dgm:choose name="Name8">
            <dgm:if name="Name9" func="var" arg="dir" op="equ" val="norm">
              <dgm:alg type="tx">
                <dgm:param type="parTxLTRAlign" val="r"/>
              </dgm:alg>
            </dgm:if>
            <dgm:else name="Name10">
              <dgm:alg type="tx">
                <dgm:param type="parTxLTRAlign" val="l"/>
              </dgm:alg>
            </dgm:else>
          </dgm:choose>
          <dgm:shape xmlns:r="http://schemas.openxmlformats.org/officeDocument/2006/relationships" type="rect" r:blip="">
            <dgm:adjLst/>
          </dgm:shape>
          <dgm:presOf axis="self" ptType="node"/>
          <dgm:constrLst>
            <dgm:constr type="tMarg" refType="primFontSz" fact="0.2"/>
            <dgm:constr type="bMarg" refType="primFontSz" fact="0.2"/>
          </dgm:constrLst>
          <dgm:ruleLst>
            <dgm:rule type="h" val="INF" fact="NaN" max="NaN"/>
          </dgm:ruleLst>
        </dgm:layoutNode>
        <dgm:layoutNode name="bracket" styleLbl="parChTrans1D1">
          <dgm:alg type="sp"/>
          <dgm:choose name="Name11">
            <dgm:if name="Name12" func="var" arg="dir" op="equ" val="norm">
              <dgm:shape xmlns:r="http://schemas.openxmlformats.org/officeDocument/2006/relationships" type="leftBrace" r:blip="">
                <dgm:adjLst>
                  <dgm:adj idx="1" val="0.35"/>
                </dgm:adjLst>
              </dgm:shape>
            </dgm:if>
            <dgm:else name="Name13">
              <dgm:shape xmlns:r="http://schemas.openxmlformats.org/officeDocument/2006/relationships" rot="180" type="leftBrace" r:blip="">
                <dgm:adjLst>
                  <dgm:adj idx="1" val="0.35"/>
                </dgm:adjLst>
              </dgm:shape>
            </dgm:else>
          </dgm:choose>
          <dgm:presOf/>
        </dgm:layoutNode>
        <dgm:layoutNode name="spH">
          <dgm:alg type="sp"/>
        </dgm:layoutNode>
        <dgm:choose name="Name14">
          <dgm:if name="Name15" axis="ch" ptType="node" func="cnt" op="gte" val="1">
            <dgm:layoutNode name="desTx" styleLbl="node1">
              <dgm:varLst>
                <dgm:bulletEnabled val="1"/>
              </dgm:varLst>
              <dgm:alg type="tx">
                <dgm:param type="stBulletLvl" val="1"/>
                <dgm:param type="txAnchorVertCh" val="mid"/>
              </dgm:alg>
              <dgm:shape xmlns:r="http://schemas.openxmlformats.org/officeDocument/2006/relationships" type="rect" r:blip="">
                <dgm:adjLst/>
              </dgm:shape>
              <dgm:presOf axis="des" ptType="node"/>
              <dgm:constrLst>
                <dgm:constr type="secFontSz" refType="primFontSz"/>
                <dgm:constr type="tMarg" refType="primFontSz" fact="0.3"/>
                <dgm:constr type="bMarg" refType="primFontSz" fact="0.3"/>
                <dgm:constr type="lMarg" refType="primFontSz" fact="0.3"/>
                <dgm:constr type="rMarg" refType="primFontSz" fact="0.3"/>
              </dgm:constrLst>
              <dgm:ruleLst>
                <dgm:rule type="h" val="INF" fact="NaN" max="NaN"/>
              </dgm:ruleLst>
            </dgm:layoutNode>
          </dgm:if>
          <dgm:else name="Name16"/>
        </dgm:choose>
      </dgm:layoutNode>
      <dgm:forEach name="Name17" axis="followSib" ptType="sibTrans" cnt="1">
        <dgm:layoutNode name="spV">
          <dgm:alg type="sp"/>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83CD915-6277-46B8-A07C-6B77D8FC9319}" type="datetimeFigureOut">
              <a:rPr lang="en-US" smtClean="0"/>
              <a:t>11/15/2024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625CB6E-AD05-4384-AA4E-09F165C63C7C}" type="slidenum">
              <a:rPr lang="en-US" smtClean="0"/>
              <a:t>‹#›</a:t>
            </a:fld>
            <a:endParaRPr lang="en-US"/>
          </a:p>
        </p:txBody>
      </p:sp>
    </p:spTree>
    <p:extLst>
      <p:ext uri="{BB962C8B-B14F-4D97-AF65-F5344CB8AC3E}">
        <p14:creationId xmlns:p14="http://schemas.microsoft.com/office/powerpoint/2010/main" val="96950745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E625CB6E-AD05-4384-AA4E-09F165C63C7C}" type="slidenum">
              <a:rPr lang="en-US" smtClean="0"/>
              <a:t>1</a:t>
            </a:fld>
            <a:endParaRPr lang="en-US"/>
          </a:p>
        </p:txBody>
      </p:sp>
    </p:spTree>
    <p:extLst>
      <p:ext uri="{BB962C8B-B14F-4D97-AF65-F5344CB8AC3E}">
        <p14:creationId xmlns:p14="http://schemas.microsoft.com/office/powerpoint/2010/main" val="269959907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FE5D6FD-2B5C-068E-2E89-381A5ED9326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6E82ACE8-E3C5-9042-E31A-C19805894966}"/>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E2049D1B-1E73-3A03-BF81-CBF5A1B026ED}"/>
              </a:ext>
            </a:extLst>
          </p:cNvPr>
          <p:cNvSpPr>
            <a:spLocks noGrp="1"/>
          </p:cNvSpPr>
          <p:nvPr>
            <p:ph type="body" idx="1"/>
          </p:nvPr>
        </p:nvSpPr>
        <p:spPr/>
        <p:txBody>
          <a:bodyPr/>
          <a:lstStyle/>
          <a:p>
            <a:endParaRPr lang="en-US"/>
          </a:p>
        </p:txBody>
      </p:sp>
      <p:sp>
        <p:nvSpPr>
          <p:cNvPr id="4" name="Slide Number Placeholder 3">
            <a:extLst>
              <a:ext uri="{FF2B5EF4-FFF2-40B4-BE49-F238E27FC236}">
                <a16:creationId xmlns:a16="http://schemas.microsoft.com/office/drawing/2014/main" id="{DB262C1C-DE90-04BB-6827-AA081A758AAA}"/>
              </a:ext>
            </a:extLst>
          </p:cNvPr>
          <p:cNvSpPr>
            <a:spLocks noGrp="1"/>
          </p:cNvSpPr>
          <p:nvPr>
            <p:ph type="sldNum" sz="quarter" idx="5"/>
          </p:nvPr>
        </p:nvSpPr>
        <p:spPr/>
        <p:txBody>
          <a:bodyPr/>
          <a:lstStyle/>
          <a:p>
            <a:fld id="{E625CB6E-AD05-4384-AA4E-09F165C63C7C}" type="slidenum">
              <a:rPr lang="en-US" smtClean="0"/>
              <a:t>11</a:t>
            </a:fld>
            <a:endParaRPr lang="en-US"/>
          </a:p>
        </p:txBody>
      </p:sp>
    </p:spTree>
    <p:extLst>
      <p:ext uri="{BB962C8B-B14F-4D97-AF65-F5344CB8AC3E}">
        <p14:creationId xmlns:p14="http://schemas.microsoft.com/office/powerpoint/2010/main" val="343791350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61FE3DA-16E3-96B5-BFD6-8AE67E8224C6}"/>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4A65DA1E-85EE-30BF-391E-3B22A6B30E56}"/>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9DE5C8C5-00F5-FDBF-88A9-57CA88943948}"/>
              </a:ext>
            </a:extLst>
          </p:cNvPr>
          <p:cNvSpPr>
            <a:spLocks noGrp="1"/>
          </p:cNvSpPr>
          <p:nvPr>
            <p:ph type="body" idx="1"/>
          </p:nvPr>
        </p:nvSpPr>
        <p:spPr/>
        <p:txBody>
          <a:bodyPr/>
          <a:lstStyle/>
          <a:p>
            <a:endParaRPr lang="en-US"/>
          </a:p>
        </p:txBody>
      </p:sp>
      <p:sp>
        <p:nvSpPr>
          <p:cNvPr id="4" name="Slide Number Placeholder 3">
            <a:extLst>
              <a:ext uri="{FF2B5EF4-FFF2-40B4-BE49-F238E27FC236}">
                <a16:creationId xmlns:a16="http://schemas.microsoft.com/office/drawing/2014/main" id="{50B20A18-01C0-A808-A6A2-D5198FB29A3F}"/>
              </a:ext>
            </a:extLst>
          </p:cNvPr>
          <p:cNvSpPr>
            <a:spLocks noGrp="1"/>
          </p:cNvSpPr>
          <p:nvPr>
            <p:ph type="sldNum" sz="quarter" idx="5"/>
          </p:nvPr>
        </p:nvSpPr>
        <p:spPr/>
        <p:txBody>
          <a:bodyPr/>
          <a:lstStyle/>
          <a:p>
            <a:fld id="{E625CB6E-AD05-4384-AA4E-09F165C63C7C}" type="slidenum">
              <a:rPr lang="en-US" smtClean="0"/>
              <a:t>12</a:t>
            </a:fld>
            <a:endParaRPr lang="en-US"/>
          </a:p>
        </p:txBody>
      </p:sp>
    </p:spTree>
    <p:extLst>
      <p:ext uri="{BB962C8B-B14F-4D97-AF65-F5344CB8AC3E}">
        <p14:creationId xmlns:p14="http://schemas.microsoft.com/office/powerpoint/2010/main" val="245403097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CF811B2-07D0-7E18-5396-539F3A0A976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4A7C5B1F-EE52-4532-C017-76F056B8F49C}"/>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81DBE544-FB87-A53D-C2BB-22B723098B3B}"/>
              </a:ext>
            </a:extLst>
          </p:cNvPr>
          <p:cNvSpPr>
            <a:spLocks noGrp="1"/>
          </p:cNvSpPr>
          <p:nvPr>
            <p:ph type="body" idx="1"/>
          </p:nvPr>
        </p:nvSpPr>
        <p:spPr/>
        <p:txBody>
          <a:bodyPr/>
          <a:lstStyle/>
          <a:p>
            <a:endParaRPr lang="en-US"/>
          </a:p>
        </p:txBody>
      </p:sp>
      <p:sp>
        <p:nvSpPr>
          <p:cNvPr id="4" name="Slide Number Placeholder 3">
            <a:extLst>
              <a:ext uri="{FF2B5EF4-FFF2-40B4-BE49-F238E27FC236}">
                <a16:creationId xmlns:a16="http://schemas.microsoft.com/office/drawing/2014/main" id="{45C8714A-A8E0-D5E1-54A0-2D6034BB1D84}"/>
              </a:ext>
            </a:extLst>
          </p:cNvPr>
          <p:cNvSpPr>
            <a:spLocks noGrp="1"/>
          </p:cNvSpPr>
          <p:nvPr>
            <p:ph type="sldNum" sz="quarter" idx="5"/>
          </p:nvPr>
        </p:nvSpPr>
        <p:spPr/>
        <p:txBody>
          <a:bodyPr/>
          <a:lstStyle/>
          <a:p>
            <a:fld id="{E625CB6E-AD05-4384-AA4E-09F165C63C7C}" type="slidenum">
              <a:rPr lang="en-US" smtClean="0"/>
              <a:t>14</a:t>
            </a:fld>
            <a:endParaRPr lang="en-US"/>
          </a:p>
        </p:txBody>
      </p:sp>
    </p:spTree>
    <p:extLst>
      <p:ext uri="{BB962C8B-B14F-4D97-AF65-F5344CB8AC3E}">
        <p14:creationId xmlns:p14="http://schemas.microsoft.com/office/powerpoint/2010/main" val="360772909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2724F62-F971-BE48-F6FE-6141E033A05F}"/>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38458265-46D5-DD6B-F42C-DB1CBC475550}"/>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3EF0FE5B-A6DC-DD18-3F71-EF5102F60159}"/>
              </a:ext>
            </a:extLst>
          </p:cNvPr>
          <p:cNvSpPr>
            <a:spLocks noGrp="1"/>
          </p:cNvSpPr>
          <p:nvPr>
            <p:ph type="body" idx="1"/>
          </p:nvPr>
        </p:nvSpPr>
        <p:spPr/>
        <p:txBody>
          <a:bodyPr/>
          <a:lstStyle/>
          <a:p>
            <a:endParaRPr lang="en-US"/>
          </a:p>
        </p:txBody>
      </p:sp>
      <p:sp>
        <p:nvSpPr>
          <p:cNvPr id="4" name="Slide Number Placeholder 3">
            <a:extLst>
              <a:ext uri="{FF2B5EF4-FFF2-40B4-BE49-F238E27FC236}">
                <a16:creationId xmlns:a16="http://schemas.microsoft.com/office/drawing/2014/main" id="{313E9A94-6A71-88BD-8EC3-D06E8A1C8B0D}"/>
              </a:ext>
            </a:extLst>
          </p:cNvPr>
          <p:cNvSpPr>
            <a:spLocks noGrp="1"/>
          </p:cNvSpPr>
          <p:nvPr>
            <p:ph type="sldNum" sz="quarter" idx="5"/>
          </p:nvPr>
        </p:nvSpPr>
        <p:spPr/>
        <p:txBody>
          <a:bodyPr/>
          <a:lstStyle/>
          <a:p>
            <a:fld id="{E625CB6E-AD05-4384-AA4E-09F165C63C7C}" type="slidenum">
              <a:rPr lang="en-US" smtClean="0"/>
              <a:t>15</a:t>
            </a:fld>
            <a:endParaRPr lang="en-US"/>
          </a:p>
        </p:txBody>
      </p:sp>
    </p:spTree>
    <p:extLst>
      <p:ext uri="{BB962C8B-B14F-4D97-AF65-F5344CB8AC3E}">
        <p14:creationId xmlns:p14="http://schemas.microsoft.com/office/powerpoint/2010/main" val="193164584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BF77EFE-D7E3-CF73-3E61-95EDC9AC35B8}"/>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D983909A-3307-F73C-7540-2B46C54CEBE1}"/>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09E421B2-0305-AD6B-2DDD-9B7E679736AA}"/>
              </a:ext>
            </a:extLst>
          </p:cNvPr>
          <p:cNvSpPr>
            <a:spLocks noGrp="1"/>
          </p:cNvSpPr>
          <p:nvPr>
            <p:ph type="body" idx="1"/>
          </p:nvPr>
        </p:nvSpPr>
        <p:spPr/>
        <p:txBody>
          <a:bodyPr/>
          <a:lstStyle/>
          <a:p>
            <a:endParaRPr lang="en-US"/>
          </a:p>
        </p:txBody>
      </p:sp>
      <p:sp>
        <p:nvSpPr>
          <p:cNvPr id="4" name="Slide Number Placeholder 3">
            <a:extLst>
              <a:ext uri="{FF2B5EF4-FFF2-40B4-BE49-F238E27FC236}">
                <a16:creationId xmlns:a16="http://schemas.microsoft.com/office/drawing/2014/main" id="{5BD172A8-2FAF-28D1-8EA5-31D9818D6E14}"/>
              </a:ext>
            </a:extLst>
          </p:cNvPr>
          <p:cNvSpPr>
            <a:spLocks noGrp="1"/>
          </p:cNvSpPr>
          <p:nvPr>
            <p:ph type="sldNum" sz="quarter" idx="5"/>
          </p:nvPr>
        </p:nvSpPr>
        <p:spPr/>
        <p:txBody>
          <a:bodyPr/>
          <a:lstStyle/>
          <a:p>
            <a:fld id="{E625CB6E-AD05-4384-AA4E-09F165C63C7C}" type="slidenum">
              <a:rPr lang="en-US" smtClean="0"/>
              <a:t>17</a:t>
            </a:fld>
            <a:endParaRPr lang="en-US"/>
          </a:p>
        </p:txBody>
      </p:sp>
    </p:spTree>
    <p:extLst>
      <p:ext uri="{BB962C8B-B14F-4D97-AF65-F5344CB8AC3E}">
        <p14:creationId xmlns:p14="http://schemas.microsoft.com/office/powerpoint/2010/main" val="229292434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0184DDE-6146-E563-E6BE-014D1E1D5B42}"/>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3883A7A9-1047-7A1C-2E1B-71F6194876FA}"/>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2729B56A-FC5D-EA23-8A18-05776DEBD6F6}"/>
              </a:ext>
            </a:extLst>
          </p:cNvPr>
          <p:cNvSpPr>
            <a:spLocks noGrp="1"/>
          </p:cNvSpPr>
          <p:nvPr>
            <p:ph type="body" idx="1"/>
          </p:nvPr>
        </p:nvSpPr>
        <p:spPr/>
        <p:txBody>
          <a:bodyPr/>
          <a:lstStyle/>
          <a:p>
            <a:endParaRPr lang="en-US"/>
          </a:p>
        </p:txBody>
      </p:sp>
      <p:sp>
        <p:nvSpPr>
          <p:cNvPr id="4" name="Slide Number Placeholder 3">
            <a:extLst>
              <a:ext uri="{FF2B5EF4-FFF2-40B4-BE49-F238E27FC236}">
                <a16:creationId xmlns:a16="http://schemas.microsoft.com/office/drawing/2014/main" id="{9355DFB9-35BA-F450-5EF6-D32563878343}"/>
              </a:ext>
            </a:extLst>
          </p:cNvPr>
          <p:cNvSpPr>
            <a:spLocks noGrp="1"/>
          </p:cNvSpPr>
          <p:nvPr>
            <p:ph type="sldNum" sz="quarter" idx="5"/>
          </p:nvPr>
        </p:nvSpPr>
        <p:spPr/>
        <p:txBody>
          <a:bodyPr/>
          <a:lstStyle/>
          <a:p>
            <a:fld id="{E625CB6E-AD05-4384-AA4E-09F165C63C7C}" type="slidenum">
              <a:rPr lang="en-US" smtClean="0"/>
              <a:t>18</a:t>
            </a:fld>
            <a:endParaRPr lang="en-US"/>
          </a:p>
        </p:txBody>
      </p:sp>
    </p:spTree>
    <p:extLst>
      <p:ext uri="{BB962C8B-B14F-4D97-AF65-F5344CB8AC3E}">
        <p14:creationId xmlns:p14="http://schemas.microsoft.com/office/powerpoint/2010/main" val="210108448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C9E8490-44B4-CFF4-83B1-A137DF5F4738}"/>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D5D6936E-5506-8169-7327-9A877385AD09}"/>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AA94ECE2-5B59-7CC3-7B12-C14763D0D2E5}"/>
              </a:ext>
            </a:extLst>
          </p:cNvPr>
          <p:cNvSpPr>
            <a:spLocks noGrp="1"/>
          </p:cNvSpPr>
          <p:nvPr>
            <p:ph type="body" idx="1"/>
          </p:nvPr>
        </p:nvSpPr>
        <p:spPr/>
        <p:txBody>
          <a:bodyPr/>
          <a:lstStyle/>
          <a:p>
            <a:endParaRPr lang="en-US"/>
          </a:p>
        </p:txBody>
      </p:sp>
      <p:sp>
        <p:nvSpPr>
          <p:cNvPr id="4" name="Slide Number Placeholder 3">
            <a:extLst>
              <a:ext uri="{FF2B5EF4-FFF2-40B4-BE49-F238E27FC236}">
                <a16:creationId xmlns:a16="http://schemas.microsoft.com/office/drawing/2014/main" id="{9D72B725-907B-07B8-AAA7-8A40EEADBEDA}"/>
              </a:ext>
            </a:extLst>
          </p:cNvPr>
          <p:cNvSpPr>
            <a:spLocks noGrp="1"/>
          </p:cNvSpPr>
          <p:nvPr>
            <p:ph type="sldNum" sz="quarter" idx="5"/>
          </p:nvPr>
        </p:nvSpPr>
        <p:spPr/>
        <p:txBody>
          <a:bodyPr/>
          <a:lstStyle/>
          <a:p>
            <a:fld id="{E625CB6E-AD05-4384-AA4E-09F165C63C7C}" type="slidenum">
              <a:rPr lang="en-US" smtClean="0"/>
              <a:t>19</a:t>
            </a:fld>
            <a:endParaRPr lang="en-US"/>
          </a:p>
        </p:txBody>
      </p:sp>
    </p:spTree>
    <p:extLst>
      <p:ext uri="{BB962C8B-B14F-4D97-AF65-F5344CB8AC3E}">
        <p14:creationId xmlns:p14="http://schemas.microsoft.com/office/powerpoint/2010/main" val="342823843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9356804-0592-84F1-5ED3-1CAEDA8AB3F1}"/>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8BC6C7BD-D955-28C4-D011-3F5C04F49844}"/>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FCB3FFEA-2353-2E0C-6D00-37451E64A682}"/>
              </a:ext>
            </a:extLst>
          </p:cNvPr>
          <p:cNvSpPr>
            <a:spLocks noGrp="1"/>
          </p:cNvSpPr>
          <p:nvPr>
            <p:ph type="body" idx="1"/>
          </p:nvPr>
        </p:nvSpPr>
        <p:spPr/>
        <p:txBody>
          <a:bodyPr/>
          <a:lstStyle/>
          <a:p>
            <a:endParaRPr lang="en-US"/>
          </a:p>
        </p:txBody>
      </p:sp>
      <p:sp>
        <p:nvSpPr>
          <p:cNvPr id="4" name="Slide Number Placeholder 3">
            <a:extLst>
              <a:ext uri="{FF2B5EF4-FFF2-40B4-BE49-F238E27FC236}">
                <a16:creationId xmlns:a16="http://schemas.microsoft.com/office/drawing/2014/main" id="{6EB77AD0-6B2F-42EF-4B24-D6AE4E511C33}"/>
              </a:ext>
            </a:extLst>
          </p:cNvPr>
          <p:cNvSpPr>
            <a:spLocks noGrp="1"/>
          </p:cNvSpPr>
          <p:nvPr>
            <p:ph type="sldNum" sz="quarter" idx="5"/>
          </p:nvPr>
        </p:nvSpPr>
        <p:spPr/>
        <p:txBody>
          <a:bodyPr/>
          <a:lstStyle/>
          <a:p>
            <a:fld id="{E625CB6E-AD05-4384-AA4E-09F165C63C7C}" type="slidenum">
              <a:rPr lang="en-US" smtClean="0"/>
              <a:t>20</a:t>
            </a:fld>
            <a:endParaRPr lang="en-US"/>
          </a:p>
        </p:txBody>
      </p:sp>
    </p:spTree>
    <p:extLst>
      <p:ext uri="{BB962C8B-B14F-4D97-AF65-F5344CB8AC3E}">
        <p14:creationId xmlns:p14="http://schemas.microsoft.com/office/powerpoint/2010/main" val="60725574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5120ADC-AEA9-729E-F283-34B257B5CB88}"/>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724E9518-4793-F422-1EF8-89908F5CF291}"/>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414FE2B5-AA7C-2703-E533-2CC0A3395443}"/>
              </a:ext>
            </a:extLst>
          </p:cNvPr>
          <p:cNvSpPr>
            <a:spLocks noGrp="1"/>
          </p:cNvSpPr>
          <p:nvPr>
            <p:ph type="body" idx="1"/>
          </p:nvPr>
        </p:nvSpPr>
        <p:spPr/>
        <p:txBody>
          <a:bodyPr/>
          <a:lstStyle/>
          <a:p>
            <a:endParaRPr lang="en-US"/>
          </a:p>
        </p:txBody>
      </p:sp>
      <p:sp>
        <p:nvSpPr>
          <p:cNvPr id="4" name="Slide Number Placeholder 3">
            <a:extLst>
              <a:ext uri="{FF2B5EF4-FFF2-40B4-BE49-F238E27FC236}">
                <a16:creationId xmlns:a16="http://schemas.microsoft.com/office/drawing/2014/main" id="{C712CDB8-5C8D-45C9-6B65-58D372A01652}"/>
              </a:ext>
            </a:extLst>
          </p:cNvPr>
          <p:cNvSpPr>
            <a:spLocks noGrp="1"/>
          </p:cNvSpPr>
          <p:nvPr>
            <p:ph type="sldNum" sz="quarter" idx="5"/>
          </p:nvPr>
        </p:nvSpPr>
        <p:spPr/>
        <p:txBody>
          <a:bodyPr/>
          <a:lstStyle/>
          <a:p>
            <a:fld id="{E625CB6E-AD05-4384-AA4E-09F165C63C7C}" type="slidenum">
              <a:rPr lang="en-US" smtClean="0"/>
              <a:t>21</a:t>
            </a:fld>
            <a:endParaRPr lang="en-US"/>
          </a:p>
        </p:txBody>
      </p:sp>
    </p:spTree>
    <p:extLst>
      <p:ext uri="{BB962C8B-B14F-4D97-AF65-F5344CB8AC3E}">
        <p14:creationId xmlns:p14="http://schemas.microsoft.com/office/powerpoint/2010/main" val="403709305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BDF55C6-D6C1-EE54-AC93-7FB056977255}"/>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410CC405-4601-240C-7CB3-74D3A4C24123}"/>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77A2E892-EDBD-DBC9-6518-C3CF1406F474}"/>
              </a:ext>
            </a:extLst>
          </p:cNvPr>
          <p:cNvSpPr>
            <a:spLocks noGrp="1"/>
          </p:cNvSpPr>
          <p:nvPr>
            <p:ph type="body" idx="1"/>
          </p:nvPr>
        </p:nvSpPr>
        <p:spPr/>
        <p:txBody>
          <a:bodyPr/>
          <a:lstStyle/>
          <a:p>
            <a:endParaRPr lang="en-US"/>
          </a:p>
        </p:txBody>
      </p:sp>
      <p:sp>
        <p:nvSpPr>
          <p:cNvPr id="4" name="Slide Number Placeholder 3">
            <a:extLst>
              <a:ext uri="{FF2B5EF4-FFF2-40B4-BE49-F238E27FC236}">
                <a16:creationId xmlns:a16="http://schemas.microsoft.com/office/drawing/2014/main" id="{45703B9B-0219-2FA8-37CC-D04291A6CAA6}"/>
              </a:ext>
            </a:extLst>
          </p:cNvPr>
          <p:cNvSpPr>
            <a:spLocks noGrp="1"/>
          </p:cNvSpPr>
          <p:nvPr>
            <p:ph type="sldNum" sz="quarter" idx="5"/>
          </p:nvPr>
        </p:nvSpPr>
        <p:spPr/>
        <p:txBody>
          <a:bodyPr/>
          <a:lstStyle/>
          <a:p>
            <a:fld id="{E625CB6E-AD05-4384-AA4E-09F165C63C7C}" type="slidenum">
              <a:rPr lang="en-US" smtClean="0"/>
              <a:t>22</a:t>
            </a:fld>
            <a:endParaRPr lang="en-US"/>
          </a:p>
        </p:txBody>
      </p:sp>
    </p:spTree>
    <p:extLst>
      <p:ext uri="{BB962C8B-B14F-4D97-AF65-F5344CB8AC3E}">
        <p14:creationId xmlns:p14="http://schemas.microsoft.com/office/powerpoint/2010/main" val="63223119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E625CB6E-AD05-4384-AA4E-09F165C63C7C}" type="slidenum">
              <a:rPr lang="en-US" smtClean="0"/>
              <a:t>2</a:t>
            </a:fld>
            <a:endParaRPr lang="en-US"/>
          </a:p>
        </p:txBody>
      </p:sp>
    </p:spTree>
    <p:extLst>
      <p:ext uri="{BB962C8B-B14F-4D97-AF65-F5344CB8AC3E}">
        <p14:creationId xmlns:p14="http://schemas.microsoft.com/office/powerpoint/2010/main" val="309682941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8EFEADC-5F58-425B-E798-A7B0DAACD2EB}"/>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DD2B9CED-8F8D-786A-F5FA-D4B008674B94}"/>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CD156442-36EF-659F-B4B7-A50E487B527D}"/>
              </a:ext>
            </a:extLst>
          </p:cNvPr>
          <p:cNvSpPr>
            <a:spLocks noGrp="1"/>
          </p:cNvSpPr>
          <p:nvPr>
            <p:ph type="body" idx="1"/>
          </p:nvPr>
        </p:nvSpPr>
        <p:spPr/>
        <p:txBody>
          <a:bodyPr/>
          <a:lstStyle/>
          <a:p>
            <a:endParaRPr lang="en-US"/>
          </a:p>
        </p:txBody>
      </p:sp>
      <p:sp>
        <p:nvSpPr>
          <p:cNvPr id="4" name="Slide Number Placeholder 3">
            <a:extLst>
              <a:ext uri="{FF2B5EF4-FFF2-40B4-BE49-F238E27FC236}">
                <a16:creationId xmlns:a16="http://schemas.microsoft.com/office/drawing/2014/main" id="{E53DC4D0-B580-06EE-9F5C-705728AAE7CC}"/>
              </a:ext>
            </a:extLst>
          </p:cNvPr>
          <p:cNvSpPr>
            <a:spLocks noGrp="1"/>
          </p:cNvSpPr>
          <p:nvPr>
            <p:ph type="sldNum" sz="quarter" idx="5"/>
          </p:nvPr>
        </p:nvSpPr>
        <p:spPr/>
        <p:txBody>
          <a:bodyPr/>
          <a:lstStyle/>
          <a:p>
            <a:fld id="{E625CB6E-AD05-4384-AA4E-09F165C63C7C}" type="slidenum">
              <a:rPr lang="en-US" smtClean="0"/>
              <a:t>23</a:t>
            </a:fld>
            <a:endParaRPr lang="en-US"/>
          </a:p>
        </p:txBody>
      </p:sp>
    </p:spTree>
    <p:extLst>
      <p:ext uri="{BB962C8B-B14F-4D97-AF65-F5344CB8AC3E}">
        <p14:creationId xmlns:p14="http://schemas.microsoft.com/office/powerpoint/2010/main" val="51512574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E625CB6E-AD05-4384-AA4E-09F165C63C7C}" type="slidenum">
              <a:rPr lang="en-US" smtClean="0"/>
              <a:t>3</a:t>
            </a:fld>
            <a:endParaRPr lang="en-US"/>
          </a:p>
        </p:txBody>
      </p:sp>
    </p:spTree>
    <p:extLst>
      <p:ext uri="{BB962C8B-B14F-4D97-AF65-F5344CB8AC3E}">
        <p14:creationId xmlns:p14="http://schemas.microsoft.com/office/powerpoint/2010/main" val="202147461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E625CB6E-AD05-4384-AA4E-09F165C63C7C}" type="slidenum">
              <a:rPr lang="en-US" smtClean="0"/>
              <a:t>4</a:t>
            </a:fld>
            <a:endParaRPr lang="en-US"/>
          </a:p>
        </p:txBody>
      </p:sp>
    </p:spTree>
    <p:extLst>
      <p:ext uri="{BB962C8B-B14F-4D97-AF65-F5344CB8AC3E}">
        <p14:creationId xmlns:p14="http://schemas.microsoft.com/office/powerpoint/2010/main" val="159804349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E625CB6E-AD05-4384-AA4E-09F165C63C7C}" type="slidenum">
              <a:rPr lang="en-US" smtClean="0"/>
              <a:t>5</a:t>
            </a:fld>
            <a:endParaRPr lang="en-US"/>
          </a:p>
        </p:txBody>
      </p:sp>
    </p:spTree>
    <p:extLst>
      <p:ext uri="{BB962C8B-B14F-4D97-AF65-F5344CB8AC3E}">
        <p14:creationId xmlns:p14="http://schemas.microsoft.com/office/powerpoint/2010/main" val="327116138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E625CB6E-AD05-4384-AA4E-09F165C63C7C}" type="slidenum">
              <a:rPr lang="en-US" smtClean="0"/>
              <a:t>6</a:t>
            </a:fld>
            <a:endParaRPr lang="en-US"/>
          </a:p>
        </p:txBody>
      </p:sp>
    </p:spTree>
    <p:extLst>
      <p:ext uri="{BB962C8B-B14F-4D97-AF65-F5344CB8AC3E}">
        <p14:creationId xmlns:p14="http://schemas.microsoft.com/office/powerpoint/2010/main" val="31462137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E625CB6E-AD05-4384-AA4E-09F165C63C7C}" type="slidenum">
              <a:rPr lang="en-US" smtClean="0"/>
              <a:t>7</a:t>
            </a:fld>
            <a:endParaRPr lang="en-US"/>
          </a:p>
        </p:txBody>
      </p:sp>
    </p:spTree>
    <p:extLst>
      <p:ext uri="{BB962C8B-B14F-4D97-AF65-F5344CB8AC3E}">
        <p14:creationId xmlns:p14="http://schemas.microsoft.com/office/powerpoint/2010/main" val="409080892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E625CB6E-AD05-4384-AA4E-09F165C63C7C}" type="slidenum">
              <a:rPr lang="en-US" smtClean="0"/>
              <a:t>8</a:t>
            </a:fld>
            <a:endParaRPr lang="en-US"/>
          </a:p>
        </p:txBody>
      </p:sp>
    </p:spTree>
    <p:extLst>
      <p:ext uri="{BB962C8B-B14F-4D97-AF65-F5344CB8AC3E}">
        <p14:creationId xmlns:p14="http://schemas.microsoft.com/office/powerpoint/2010/main" val="11000178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0E14FAF-46C0-6A36-968C-154A83BE7B05}"/>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602EA70A-5310-3D39-09AE-95A65E000C5B}"/>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C44B1BD5-E685-E61A-2208-DD50A0611E3D}"/>
              </a:ext>
            </a:extLst>
          </p:cNvPr>
          <p:cNvSpPr>
            <a:spLocks noGrp="1"/>
          </p:cNvSpPr>
          <p:nvPr>
            <p:ph type="body" idx="1"/>
          </p:nvPr>
        </p:nvSpPr>
        <p:spPr/>
        <p:txBody>
          <a:bodyPr/>
          <a:lstStyle/>
          <a:p>
            <a:endParaRPr lang="en-US"/>
          </a:p>
        </p:txBody>
      </p:sp>
      <p:sp>
        <p:nvSpPr>
          <p:cNvPr id="4" name="Slide Number Placeholder 3">
            <a:extLst>
              <a:ext uri="{FF2B5EF4-FFF2-40B4-BE49-F238E27FC236}">
                <a16:creationId xmlns:a16="http://schemas.microsoft.com/office/drawing/2014/main" id="{1B3514D5-94DA-748A-50A2-777508469C45}"/>
              </a:ext>
            </a:extLst>
          </p:cNvPr>
          <p:cNvSpPr>
            <a:spLocks noGrp="1"/>
          </p:cNvSpPr>
          <p:nvPr>
            <p:ph type="sldNum" sz="quarter" idx="5"/>
          </p:nvPr>
        </p:nvSpPr>
        <p:spPr/>
        <p:txBody>
          <a:bodyPr/>
          <a:lstStyle/>
          <a:p>
            <a:fld id="{E625CB6E-AD05-4384-AA4E-09F165C63C7C}" type="slidenum">
              <a:rPr lang="en-US" smtClean="0"/>
              <a:t>10</a:t>
            </a:fld>
            <a:endParaRPr lang="en-US"/>
          </a:p>
        </p:txBody>
      </p:sp>
    </p:spTree>
    <p:extLst>
      <p:ext uri="{BB962C8B-B14F-4D97-AF65-F5344CB8AC3E}">
        <p14:creationId xmlns:p14="http://schemas.microsoft.com/office/powerpoint/2010/main" val="153186935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0F31E371-FE7A-43FC-8320-4AE1C100381B}" type="datetime1">
              <a:rPr lang="en-US" smtClean="0"/>
              <a:t>11/15/2024</a:t>
            </a:fld>
            <a:endParaRPr lang="en-US" dirty="0"/>
          </a:p>
        </p:txBody>
      </p:sp>
      <p:sp>
        <p:nvSpPr>
          <p:cNvPr id="5" name="Footer Placeholder 4"/>
          <p:cNvSpPr>
            <a:spLocks noGrp="1"/>
          </p:cNvSpPr>
          <p:nvPr>
            <p:ph type="ftr" sz="quarter" idx="11"/>
          </p:nvPr>
        </p:nvSpPr>
        <p:spPr/>
        <p:txBody>
          <a:bodyPr/>
          <a:lstStyle>
            <a:lvl1pPr>
              <a:defRPr/>
            </a:lvl1pPr>
          </a:lstStyle>
          <a:p>
            <a:r>
              <a:rPr lang="en-US"/>
              <a:t>Crisis Affording Opportunity</a:t>
            </a:r>
            <a:endParaRPr lang="en-US" dirty="0"/>
          </a:p>
        </p:txBody>
      </p:sp>
      <p:sp>
        <p:nvSpPr>
          <p:cNvPr id="6" name="Slide Number Placeholder 5"/>
          <p:cNvSpPr>
            <a:spLocks noGrp="1"/>
          </p:cNvSpPr>
          <p:nvPr>
            <p:ph type="sldNum" sz="quarter" idx="12"/>
          </p:nvPr>
        </p:nvSpPr>
        <p:spPr/>
        <p:txBody>
          <a:bodyPr/>
          <a:lstStyle/>
          <a:p>
            <a:fld id="{3215D2B1-285F-4F40-A867-14B63631998C}" type="slidenum">
              <a:rPr lang="en-US" smtClean="0"/>
              <a:t>‹#›</a:t>
            </a:fld>
            <a:endParaRPr lang="en-US"/>
          </a:p>
        </p:txBody>
      </p:sp>
    </p:spTree>
    <p:extLst>
      <p:ext uri="{BB962C8B-B14F-4D97-AF65-F5344CB8AC3E}">
        <p14:creationId xmlns:p14="http://schemas.microsoft.com/office/powerpoint/2010/main" val="20576272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551A7BB-E3B8-48F2-A4E8-F3AFD298A417}" type="datetime1">
              <a:rPr lang="en-US" smtClean="0"/>
              <a:t>11/15/2024</a:t>
            </a:fld>
            <a:endParaRPr lang="en-US"/>
          </a:p>
        </p:txBody>
      </p:sp>
      <p:sp>
        <p:nvSpPr>
          <p:cNvPr id="5" name="Footer Placeholder 4"/>
          <p:cNvSpPr>
            <a:spLocks noGrp="1"/>
          </p:cNvSpPr>
          <p:nvPr>
            <p:ph type="ftr" sz="quarter" idx="11"/>
          </p:nvPr>
        </p:nvSpPr>
        <p:spPr/>
        <p:txBody>
          <a:bodyPr/>
          <a:lstStyle/>
          <a:p>
            <a:r>
              <a:rPr lang="en-US"/>
              <a:t>Crisis Affording Opportunity</a:t>
            </a:r>
            <a:endParaRPr lang="en-US" dirty="0"/>
          </a:p>
        </p:txBody>
      </p:sp>
      <p:sp>
        <p:nvSpPr>
          <p:cNvPr id="6" name="Slide Number Placeholder 5"/>
          <p:cNvSpPr>
            <a:spLocks noGrp="1"/>
          </p:cNvSpPr>
          <p:nvPr>
            <p:ph type="sldNum" sz="quarter" idx="12"/>
          </p:nvPr>
        </p:nvSpPr>
        <p:spPr/>
        <p:txBody>
          <a:bodyPr/>
          <a:lstStyle/>
          <a:p>
            <a:fld id="{3215D2B1-285F-4F40-A867-14B63631998C}" type="slidenum">
              <a:rPr lang="en-US" smtClean="0"/>
              <a:t>‹#›</a:t>
            </a:fld>
            <a:endParaRPr lang="en-US"/>
          </a:p>
        </p:txBody>
      </p:sp>
    </p:spTree>
    <p:extLst>
      <p:ext uri="{BB962C8B-B14F-4D97-AF65-F5344CB8AC3E}">
        <p14:creationId xmlns:p14="http://schemas.microsoft.com/office/powerpoint/2010/main" val="7551378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393FF6C-A0B1-4A4B-A801-3B15A31321E1}" type="datetime1">
              <a:rPr lang="en-US" smtClean="0"/>
              <a:t>11/15/2024</a:t>
            </a:fld>
            <a:endParaRPr lang="en-US"/>
          </a:p>
        </p:txBody>
      </p:sp>
      <p:sp>
        <p:nvSpPr>
          <p:cNvPr id="5" name="Footer Placeholder 4"/>
          <p:cNvSpPr>
            <a:spLocks noGrp="1"/>
          </p:cNvSpPr>
          <p:nvPr>
            <p:ph type="ftr" sz="quarter" idx="11"/>
          </p:nvPr>
        </p:nvSpPr>
        <p:spPr/>
        <p:txBody>
          <a:bodyPr/>
          <a:lstStyle/>
          <a:p>
            <a:r>
              <a:rPr lang="en-US"/>
              <a:t>Crisis Affording Opportunity</a:t>
            </a:r>
            <a:endParaRPr lang="en-US" dirty="0"/>
          </a:p>
        </p:txBody>
      </p:sp>
      <p:sp>
        <p:nvSpPr>
          <p:cNvPr id="6" name="Slide Number Placeholder 5"/>
          <p:cNvSpPr>
            <a:spLocks noGrp="1"/>
          </p:cNvSpPr>
          <p:nvPr>
            <p:ph type="sldNum" sz="quarter" idx="12"/>
          </p:nvPr>
        </p:nvSpPr>
        <p:spPr/>
        <p:txBody>
          <a:bodyPr/>
          <a:lstStyle/>
          <a:p>
            <a:fld id="{3215D2B1-285F-4F40-A867-14B63631998C}" type="slidenum">
              <a:rPr lang="en-US" smtClean="0"/>
              <a:t>‹#›</a:t>
            </a:fld>
            <a:endParaRPr lang="en-US"/>
          </a:p>
        </p:txBody>
      </p:sp>
    </p:spTree>
    <p:extLst>
      <p:ext uri="{BB962C8B-B14F-4D97-AF65-F5344CB8AC3E}">
        <p14:creationId xmlns:p14="http://schemas.microsoft.com/office/powerpoint/2010/main" val="25901636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chart" preserve="1">
  <p:cSld name="Title and Char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B83939-C215-441D-E602-8282C1194266}"/>
              </a:ext>
            </a:extLst>
          </p:cNvPr>
          <p:cNvSpPr>
            <a:spLocks noGrp="1"/>
          </p:cNvSpPr>
          <p:nvPr>
            <p:ph type="title"/>
          </p:nvPr>
        </p:nvSpPr>
        <p:spPr/>
        <p:txBody>
          <a:bodyPr/>
          <a:lstStyle/>
          <a:p>
            <a:r>
              <a:rPr lang="en-US"/>
              <a:t>Click to edit Master title style</a:t>
            </a:r>
          </a:p>
        </p:txBody>
      </p:sp>
      <p:sp>
        <p:nvSpPr>
          <p:cNvPr id="3" name="Chart Placeholder 2">
            <a:extLst>
              <a:ext uri="{FF2B5EF4-FFF2-40B4-BE49-F238E27FC236}">
                <a16:creationId xmlns:a16="http://schemas.microsoft.com/office/drawing/2014/main" id="{FFDFF616-275F-C1FA-BBB7-BA7CA291E3FD}"/>
              </a:ext>
            </a:extLst>
          </p:cNvPr>
          <p:cNvSpPr>
            <a:spLocks noGrp="1"/>
          </p:cNvSpPr>
          <p:nvPr>
            <p:ph type="chart" idx="1"/>
          </p:nvPr>
        </p:nvSpPr>
        <p:spPr/>
        <p:txBody>
          <a:bodyPr/>
          <a:lstStyle/>
          <a:p>
            <a:endParaRPr lang="en-US"/>
          </a:p>
        </p:txBody>
      </p:sp>
      <p:sp>
        <p:nvSpPr>
          <p:cNvPr id="4" name="Date Placeholder 3">
            <a:extLst>
              <a:ext uri="{FF2B5EF4-FFF2-40B4-BE49-F238E27FC236}">
                <a16:creationId xmlns:a16="http://schemas.microsoft.com/office/drawing/2014/main" id="{8EB48400-7018-2B41-7815-07415C482930}"/>
              </a:ext>
            </a:extLst>
          </p:cNvPr>
          <p:cNvSpPr>
            <a:spLocks noGrp="1"/>
          </p:cNvSpPr>
          <p:nvPr>
            <p:ph type="dt" sz="half" idx="10"/>
          </p:nvPr>
        </p:nvSpPr>
        <p:spPr/>
        <p:txBody>
          <a:bodyPr/>
          <a:lstStyle/>
          <a:p>
            <a:fld id="{FC15A2D1-1229-4206-96D0-E39CB0E98580}" type="datetime1">
              <a:rPr lang="en-US" smtClean="0"/>
              <a:t>11/15/2024</a:t>
            </a:fld>
            <a:endParaRPr lang="en-US"/>
          </a:p>
        </p:txBody>
      </p:sp>
      <p:sp>
        <p:nvSpPr>
          <p:cNvPr id="5" name="Footer Placeholder 4">
            <a:extLst>
              <a:ext uri="{FF2B5EF4-FFF2-40B4-BE49-F238E27FC236}">
                <a16:creationId xmlns:a16="http://schemas.microsoft.com/office/drawing/2014/main" id="{739DDF6D-DDBC-E5C3-0D4F-4A8EB6E6DC2C}"/>
              </a:ext>
            </a:extLst>
          </p:cNvPr>
          <p:cNvSpPr>
            <a:spLocks noGrp="1"/>
          </p:cNvSpPr>
          <p:nvPr>
            <p:ph type="ftr" sz="quarter" idx="11"/>
          </p:nvPr>
        </p:nvSpPr>
        <p:spPr/>
        <p:txBody>
          <a:bodyPr/>
          <a:lstStyle/>
          <a:p>
            <a:r>
              <a:rPr lang="en-US"/>
              <a:t>Crisis Affording Opportunity</a:t>
            </a:r>
            <a:endParaRPr lang="en-US" dirty="0"/>
          </a:p>
        </p:txBody>
      </p:sp>
      <p:sp>
        <p:nvSpPr>
          <p:cNvPr id="6" name="Slide Number Placeholder 5">
            <a:extLst>
              <a:ext uri="{FF2B5EF4-FFF2-40B4-BE49-F238E27FC236}">
                <a16:creationId xmlns:a16="http://schemas.microsoft.com/office/drawing/2014/main" id="{7499C111-C176-022E-16FF-D5ABBDF251D9}"/>
              </a:ext>
            </a:extLst>
          </p:cNvPr>
          <p:cNvSpPr>
            <a:spLocks noGrp="1"/>
          </p:cNvSpPr>
          <p:nvPr>
            <p:ph type="sldNum" sz="quarter" idx="12"/>
          </p:nvPr>
        </p:nvSpPr>
        <p:spPr/>
        <p:txBody>
          <a:bodyPr/>
          <a:lstStyle/>
          <a:p>
            <a:fld id="{3215D2B1-285F-4F40-A867-14B63631998C}" type="slidenum">
              <a:rPr lang="en-US" smtClean="0"/>
              <a:t>‹#›</a:t>
            </a:fld>
            <a:endParaRPr lang="en-US"/>
          </a:p>
        </p:txBody>
      </p:sp>
    </p:spTree>
    <p:extLst>
      <p:ext uri="{BB962C8B-B14F-4D97-AF65-F5344CB8AC3E}">
        <p14:creationId xmlns:p14="http://schemas.microsoft.com/office/powerpoint/2010/main" val="401420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F7917B8-0918-4C2B-BBF9-A23C6A6D66B6}" type="datetime1">
              <a:rPr lang="en-US" smtClean="0"/>
              <a:t>11/15/2024</a:t>
            </a:fld>
            <a:endParaRPr lang="en-US"/>
          </a:p>
        </p:txBody>
      </p:sp>
      <p:sp>
        <p:nvSpPr>
          <p:cNvPr id="5" name="Footer Placeholder 4"/>
          <p:cNvSpPr>
            <a:spLocks noGrp="1"/>
          </p:cNvSpPr>
          <p:nvPr>
            <p:ph type="ftr" sz="quarter" idx="11"/>
          </p:nvPr>
        </p:nvSpPr>
        <p:spPr/>
        <p:txBody>
          <a:bodyPr/>
          <a:lstStyle/>
          <a:p>
            <a:r>
              <a:rPr lang="en-US"/>
              <a:t>Crisis Affording Opportunity</a:t>
            </a:r>
            <a:endParaRPr lang="en-US" dirty="0"/>
          </a:p>
        </p:txBody>
      </p:sp>
      <p:sp>
        <p:nvSpPr>
          <p:cNvPr id="6" name="Slide Number Placeholder 5"/>
          <p:cNvSpPr>
            <a:spLocks noGrp="1"/>
          </p:cNvSpPr>
          <p:nvPr>
            <p:ph type="sldNum" sz="quarter" idx="12"/>
          </p:nvPr>
        </p:nvSpPr>
        <p:spPr/>
        <p:txBody>
          <a:bodyPr/>
          <a:lstStyle/>
          <a:p>
            <a:fld id="{3215D2B1-285F-4F40-A867-14B63631998C}" type="slidenum">
              <a:rPr lang="en-US" smtClean="0"/>
              <a:t>‹#›</a:t>
            </a:fld>
            <a:endParaRPr lang="en-US"/>
          </a:p>
        </p:txBody>
      </p:sp>
    </p:spTree>
    <p:extLst>
      <p:ext uri="{BB962C8B-B14F-4D97-AF65-F5344CB8AC3E}">
        <p14:creationId xmlns:p14="http://schemas.microsoft.com/office/powerpoint/2010/main" val="9903211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1C39C32-D2F6-4974-A327-EA7DE1A134C0}" type="datetime1">
              <a:rPr lang="en-US" smtClean="0"/>
              <a:t>11/15/2024</a:t>
            </a:fld>
            <a:endParaRPr lang="en-US"/>
          </a:p>
        </p:txBody>
      </p:sp>
      <p:sp>
        <p:nvSpPr>
          <p:cNvPr id="5" name="Footer Placeholder 4"/>
          <p:cNvSpPr>
            <a:spLocks noGrp="1"/>
          </p:cNvSpPr>
          <p:nvPr>
            <p:ph type="ftr" sz="quarter" idx="11"/>
          </p:nvPr>
        </p:nvSpPr>
        <p:spPr/>
        <p:txBody>
          <a:bodyPr/>
          <a:lstStyle/>
          <a:p>
            <a:r>
              <a:rPr lang="en-US"/>
              <a:t>Crisis Affording Opportunity</a:t>
            </a:r>
            <a:endParaRPr lang="en-US" dirty="0"/>
          </a:p>
        </p:txBody>
      </p:sp>
      <p:sp>
        <p:nvSpPr>
          <p:cNvPr id="6" name="Slide Number Placeholder 5"/>
          <p:cNvSpPr>
            <a:spLocks noGrp="1"/>
          </p:cNvSpPr>
          <p:nvPr>
            <p:ph type="sldNum" sz="quarter" idx="12"/>
          </p:nvPr>
        </p:nvSpPr>
        <p:spPr/>
        <p:txBody>
          <a:bodyPr/>
          <a:lstStyle/>
          <a:p>
            <a:fld id="{3215D2B1-285F-4F40-A867-14B63631998C}" type="slidenum">
              <a:rPr lang="en-US" smtClean="0"/>
              <a:t>‹#›</a:t>
            </a:fld>
            <a:endParaRPr lang="en-US"/>
          </a:p>
        </p:txBody>
      </p:sp>
    </p:spTree>
    <p:extLst>
      <p:ext uri="{BB962C8B-B14F-4D97-AF65-F5344CB8AC3E}">
        <p14:creationId xmlns:p14="http://schemas.microsoft.com/office/powerpoint/2010/main" val="41119073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A04529F9-736F-41F9-A74E-D02EA5E8C589}" type="datetime1">
              <a:rPr lang="en-US" smtClean="0"/>
              <a:t>11/15/2024</a:t>
            </a:fld>
            <a:endParaRPr lang="en-US"/>
          </a:p>
        </p:txBody>
      </p:sp>
      <p:sp>
        <p:nvSpPr>
          <p:cNvPr id="6" name="Footer Placeholder 5"/>
          <p:cNvSpPr>
            <a:spLocks noGrp="1"/>
          </p:cNvSpPr>
          <p:nvPr>
            <p:ph type="ftr" sz="quarter" idx="11"/>
          </p:nvPr>
        </p:nvSpPr>
        <p:spPr/>
        <p:txBody>
          <a:bodyPr/>
          <a:lstStyle/>
          <a:p>
            <a:r>
              <a:rPr lang="en-US"/>
              <a:t>Crisis Affording Opportunity</a:t>
            </a:r>
            <a:endParaRPr lang="en-US" dirty="0"/>
          </a:p>
        </p:txBody>
      </p:sp>
      <p:sp>
        <p:nvSpPr>
          <p:cNvPr id="7" name="Slide Number Placeholder 6"/>
          <p:cNvSpPr>
            <a:spLocks noGrp="1"/>
          </p:cNvSpPr>
          <p:nvPr>
            <p:ph type="sldNum" sz="quarter" idx="12"/>
          </p:nvPr>
        </p:nvSpPr>
        <p:spPr/>
        <p:txBody>
          <a:bodyPr/>
          <a:lstStyle/>
          <a:p>
            <a:fld id="{3215D2B1-285F-4F40-A867-14B63631998C}" type="slidenum">
              <a:rPr lang="en-US" smtClean="0"/>
              <a:t>‹#›</a:t>
            </a:fld>
            <a:endParaRPr lang="en-US"/>
          </a:p>
        </p:txBody>
      </p:sp>
    </p:spTree>
    <p:extLst>
      <p:ext uri="{BB962C8B-B14F-4D97-AF65-F5344CB8AC3E}">
        <p14:creationId xmlns:p14="http://schemas.microsoft.com/office/powerpoint/2010/main" val="29054584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503714B-2A18-4F6E-93F3-611BB47435E9}" type="datetime1">
              <a:rPr lang="en-US" smtClean="0"/>
              <a:t>11/15/2024</a:t>
            </a:fld>
            <a:endParaRPr lang="en-US"/>
          </a:p>
        </p:txBody>
      </p:sp>
      <p:sp>
        <p:nvSpPr>
          <p:cNvPr id="8" name="Footer Placeholder 7"/>
          <p:cNvSpPr>
            <a:spLocks noGrp="1"/>
          </p:cNvSpPr>
          <p:nvPr>
            <p:ph type="ftr" sz="quarter" idx="11"/>
          </p:nvPr>
        </p:nvSpPr>
        <p:spPr/>
        <p:txBody>
          <a:bodyPr/>
          <a:lstStyle/>
          <a:p>
            <a:r>
              <a:rPr lang="en-US"/>
              <a:t>Crisis Affording Opportunity</a:t>
            </a:r>
            <a:endParaRPr lang="en-US" dirty="0"/>
          </a:p>
        </p:txBody>
      </p:sp>
      <p:sp>
        <p:nvSpPr>
          <p:cNvPr id="9" name="Slide Number Placeholder 8"/>
          <p:cNvSpPr>
            <a:spLocks noGrp="1"/>
          </p:cNvSpPr>
          <p:nvPr>
            <p:ph type="sldNum" sz="quarter" idx="12"/>
          </p:nvPr>
        </p:nvSpPr>
        <p:spPr/>
        <p:txBody>
          <a:bodyPr/>
          <a:lstStyle/>
          <a:p>
            <a:fld id="{3215D2B1-285F-4F40-A867-14B63631998C}" type="slidenum">
              <a:rPr lang="en-US" smtClean="0"/>
              <a:t>‹#›</a:t>
            </a:fld>
            <a:endParaRPr lang="en-US"/>
          </a:p>
        </p:txBody>
      </p:sp>
    </p:spTree>
    <p:extLst>
      <p:ext uri="{BB962C8B-B14F-4D97-AF65-F5344CB8AC3E}">
        <p14:creationId xmlns:p14="http://schemas.microsoft.com/office/powerpoint/2010/main" val="34326881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2F302974-7B91-4921-A741-72233478A528}" type="datetime1">
              <a:rPr lang="en-US" smtClean="0"/>
              <a:t>11/15/2024</a:t>
            </a:fld>
            <a:endParaRPr lang="en-US"/>
          </a:p>
        </p:txBody>
      </p:sp>
      <p:sp>
        <p:nvSpPr>
          <p:cNvPr id="4" name="Footer Placeholder 3"/>
          <p:cNvSpPr>
            <a:spLocks noGrp="1"/>
          </p:cNvSpPr>
          <p:nvPr>
            <p:ph type="ftr" sz="quarter" idx="11"/>
          </p:nvPr>
        </p:nvSpPr>
        <p:spPr/>
        <p:txBody>
          <a:bodyPr/>
          <a:lstStyle/>
          <a:p>
            <a:r>
              <a:rPr lang="en-US"/>
              <a:t>Crisis Affording Opportunity</a:t>
            </a:r>
            <a:endParaRPr lang="en-US" dirty="0"/>
          </a:p>
        </p:txBody>
      </p:sp>
      <p:sp>
        <p:nvSpPr>
          <p:cNvPr id="5" name="Slide Number Placeholder 4"/>
          <p:cNvSpPr>
            <a:spLocks noGrp="1"/>
          </p:cNvSpPr>
          <p:nvPr>
            <p:ph type="sldNum" sz="quarter" idx="12"/>
          </p:nvPr>
        </p:nvSpPr>
        <p:spPr/>
        <p:txBody>
          <a:bodyPr/>
          <a:lstStyle/>
          <a:p>
            <a:fld id="{3215D2B1-285F-4F40-A867-14B63631998C}" type="slidenum">
              <a:rPr lang="en-US" smtClean="0"/>
              <a:t>‹#›</a:t>
            </a:fld>
            <a:endParaRPr lang="en-US"/>
          </a:p>
        </p:txBody>
      </p:sp>
    </p:spTree>
    <p:extLst>
      <p:ext uri="{BB962C8B-B14F-4D97-AF65-F5344CB8AC3E}">
        <p14:creationId xmlns:p14="http://schemas.microsoft.com/office/powerpoint/2010/main" val="22632525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788E211-DBA1-4003-B8E6-26EBF1117F18}" type="datetime1">
              <a:rPr lang="en-US" smtClean="0"/>
              <a:t>11/15/2024</a:t>
            </a:fld>
            <a:endParaRPr lang="en-US"/>
          </a:p>
        </p:txBody>
      </p:sp>
      <p:sp>
        <p:nvSpPr>
          <p:cNvPr id="3" name="Footer Placeholder 2"/>
          <p:cNvSpPr>
            <a:spLocks noGrp="1"/>
          </p:cNvSpPr>
          <p:nvPr>
            <p:ph type="ftr" sz="quarter" idx="11"/>
          </p:nvPr>
        </p:nvSpPr>
        <p:spPr/>
        <p:txBody>
          <a:bodyPr/>
          <a:lstStyle/>
          <a:p>
            <a:r>
              <a:rPr lang="en-US"/>
              <a:t>Crisis Affording Opportunity</a:t>
            </a:r>
            <a:endParaRPr lang="en-US" dirty="0"/>
          </a:p>
        </p:txBody>
      </p:sp>
      <p:sp>
        <p:nvSpPr>
          <p:cNvPr id="4" name="Slide Number Placeholder 3"/>
          <p:cNvSpPr>
            <a:spLocks noGrp="1"/>
          </p:cNvSpPr>
          <p:nvPr>
            <p:ph type="sldNum" sz="quarter" idx="12"/>
          </p:nvPr>
        </p:nvSpPr>
        <p:spPr/>
        <p:txBody>
          <a:bodyPr/>
          <a:lstStyle/>
          <a:p>
            <a:fld id="{3215D2B1-285F-4F40-A867-14B63631998C}" type="slidenum">
              <a:rPr lang="en-US" smtClean="0"/>
              <a:t>‹#›</a:t>
            </a:fld>
            <a:endParaRPr lang="en-US"/>
          </a:p>
        </p:txBody>
      </p:sp>
    </p:spTree>
    <p:extLst>
      <p:ext uri="{BB962C8B-B14F-4D97-AF65-F5344CB8AC3E}">
        <p14:creationId xmlns:p14="http://schemas.microsoft.com/office/powerpoint/2010/main" val="31646262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B0E152D-4F05-460D-9073-37AC3B0D6C38}" type="datetime1">
              <a:rPr lang="en-US" smtClean="0"/>
              <a:t>11/15/2024</a:t>
            </a:fld>
            <a:endParaRPr lang="en-US"/>
          </a:p>
        </p:txBody>
      </p:sp>
      <p:sp>
        <p:nvSpPr>
          <p:cNvPr id="6" name="Footer Placeholder 5"/>
          <p:cNvSpPr>
            <a:spLocks noGrp="1"/>
          </p:cNvSpPr>
          <p:nvPr>
            <p:ph type="ftr" sz="quarter" idx="11"/>
          </p:nvPr>
        </p:nvSpPr>
        <p:spPr/>
        <p:txBody>
          <a:bodyPr/>
          <a:lstStyle/>
          <a:p>
            <a:r>
              <a:rPr lang="en-US"/>
              <a:t>Crisis Affording Opportunity</a:t>
            </a:r>
            <a:endParaRPr lang="en-US" dirty="0"/>
          </a:p>
        </p:txBody>
      </p:sp>
      <p:sp>
        <p:nvSpPr>
          <p:cNvPr id="7" name="Slide Number Placeholder 6"/>
          <p:cNvSpPr>
            <a:spLocks noGrp="1"/>
          </p:cNvSpPr>
          <p:nvPr>
            <p:ph type="sldNum" sz="quarter" idx="12"/>
          </p:nvPr>
        </p:nvSpPr>
        <p:spPr/>
        <p:txBody>
          <a:bodyPr/>
          <a:lstStyle/>
          <a:p>
            <a:fld id="{3215D2B1-285F-4F40-A867-14B63631998C}" type="slidenum">
              <a:rPr lang="en-US" smtClean="0"/>
              <a:t>‹#›</a:t>
            </a:fld>
            <a:endParaRPr lang="en-US"/>
          </a:p>
        </p:txBody>
      </p:sp>
    </p:spTree>
    <p:extLst>
      <p:ext uri="{BB962C8B-B14F-4D97-AF65-F5344CB8AC3E}">
        <p14:creationId xmlns:p14="http://schemas.microsoft.com/office/powerpoint/2010/main" val="38894227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7CF9B38-C018-443A-9E6F-5C08577134B7}" type="datetime1">
              <a:rPr lang="en-US" smtClean="0"/>
              <a:t>11/15/2024</a:t>
            </a:fld>
            <a:endParaRPr lang="en-US"/>
          </a:p>
        </p:txBody>
      </p:sp>
      <p:sp>
        <p:nvSpPr>
          <p:cNvPr id="6" name="Footer Placeholder 5"/>
          <p:cNvSpPr>
            <a:spLocks noGrp="1"/>
          </p:cNvSpPr>
          <p:nvPr>
            <p:ph type="ftr" sz="quarter" idx="11"/>
          </p:nvPr>
        </p:nvSpPr>
        <p:spPr/>
        <p:txBody>
          <a:bodyPr/>
          <a:lstStyle/>
          <a:p>
            <a:r>
              <a:rPr lang="en-US"/>
              <a:t>Crisis Affording Opportunity</a:t>
            </a:r>
            <a:endParaRPr lang="en-US" dirty="0"/>
          </a:p>
        </p:txBody>
      </p:sp>
      <p:sp>
        <p:nvSpPr>
          <p:cNvPr id="7" name="Slide Number Placeholder 6"/>
          <p:cNvSpPr>
            <a:spLocks noGrp="1"/>
          </p:cNvSpPr>
          <p:nvPr>
            <p:ph type="sldNum" sz="quarter" idx="12"/>
          </p:nvPr>
        </p:nvSpPr>
        <p:spPr/>
        <p:txBody>
          <a:bodyPr/>
          <a:lstStyle/>
          <a:p>
            <a:fld id="{3215D2B1-285F-4F40-A867-14B63631998C}" type="slidenum">
              <a:rPr lang="en-US" smtClean="0"/>
              <a:t>‹#›</a:t>
            </a:fld>
            <a:endParaRPr lang="en-US"/>
          </a:p>
        </p:txBody>
      </p:sp>
    </p:spTree>
    <p:extLst>
      <p:ext uri="{BB962C8B-B14F-4D97-AF65-F5344CB8AC3E}">
        <p14:creationId xmlns:p14="http://schemas.microsoft.com/office/powerpoint/2010/main" val="41217239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10EC811-8766-4DA3-9AD8-743BEC504108}" type="datetime1">
              <a:rPr lang="en-US" smtClean="0"/>
              <a:t>11/15/2024</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Crisis Affording Opportunity</a:t>
            </a:r>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215D2B1-285F-4F40-A867-14B63631998C}" type="slidenum">
              <a:rPr lang="en-US" smtClean="0"/>
              <a:t>‹#›</a:t>
            </a:fld>
            <a:endParaRPr lang="en-US"/>
          </a:p>
        </p:txBody>
      </p:sp>
    </p:spTree>
    <p:extLst>
      <p:ext uri="{BB962C8B-B14F-4D97-AF65-F5344CB8AC3E}">
        <p14:creationId xmlns:p14="http://schemas.microsoft.com/office/powerpoint/2010/main" val="3859818320"/>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2.xml"/><Relationship Id="rId1" Type="http://schemas.openxmlformats.org/officeDocument/2006/relationships/slideLayout" Target="../slideLayouts/slideLayout7.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5.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13.xml"/><Relationship Id="rId1" Type="http://schemas.openxmlformats.org/officeDocument/2006/relationships/slideLayout" Target="../slideLayouts/slideLayout6.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18.xml"/><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19.xml"/><Relationship Id="rId1" Type="http://schemas.openxmlformats.org/officeDocument/2006/relationships/slideLayout" Target="../slideLayouts/slideLayout6.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5.xml"/><Relationship Id="rId1" Type="http://schemas.openxmlformats.org/officeDocument/2006/relationships/slideLayout" Target="../slideLayouts/slideLayout6.xml"/><Relationship Id="rId4" Type="http://schemas.openxmlformats.org/officeDocument/2006/relationships/chart" Target="../charts/char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5" name="Rectangle 14">
            <a:extLst>
              <a:ext uri="{FF2B5EF4-FFF2-40B4-BE49-F238E27FC236}">
                <a16:creationId xmlns:a16="http://schemas.microsoft.com/office/drawing/2014/main" id="{FFD48BC7-DC40-47DE-87EE-9F4B6ECB9AB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6" name="Freeform: Shape 15">
            <a:extLst>
              <a:ext uri="{FF2B5EF4-FFF2-40B4-BE49-F238E27FC236}">
                <a16:creationId xmlns:a16="http://schemas.microsoft.com/office/drawing/2014/main" id="{E502BBC7-2C76-46F3-BC24-5985BC13DB8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14425" y="0"/>
            <a:ext cx="9963150" cy="6858000"/>
          </a:xfrm>
          <a:custGeom>
            <a:avLst/>
            <a:gdLst>
              <a:gd name="connsiteX0" fmla="*/ 1595771 w 9963150"/>
              <a:gd name="connsiteY0" fmla="*/ 0 h 6858000"/>
              <a:gd name="connsiteX1" fmla="*/ 8367379 w 9963150"/>
              <a:gd name="connsiteY1" fmla="*/ 0 h 6858000"/>
              <a:gd name="connsiteX2" fmla="*/ 8504080 w 9963150"/>
              <a:gd name="connsiteY2" fmla="*/ 130333 h 6858000"/>
              <a:gd name="connsiteX3" fmla="*/ 9963150 w 9963150"/>
              <a:gd name="connsiteY3" fmla="*/ 3652838 h 6858000"/>
              <a:gd name="connsiteX4" fmla="*/ 8825600 w 9963150"/>
              <a:gd name="connsiteY4" fmla="*/ 6821583 h 6858000"/>
              <a:gd name="connsiteX5" fmla="*/ 8794055 w 9963150"/>
              <a:gd name="connsiteY5" fmla="*/ 6858000 h 6858000"/>
              <a:gd name="connsiteX6" fmla="*/ 1169096 w 9963150"/>
              <a:gd name="connsiteY6" fmla="*/ 6858000 h 6858000"/>
              <a:gd name="connsiteX7" fmla="*/ 1137550 w 9963150"/>
              <a:gd name="connsiteY7" fmla="*/ 6821583 h 6858000"/>
              <a:gd name="connsiteX8" fmla="*/ 0 w 9963150"/>
              <a:gd name="connsiteY8" fmla="*/ 3652838 h 6858000"/>
              <a:gd name="connsiteX9" fmla="*/ 1459070 w 9963150"/>
              <a:gd name="connsiteY9" fmla="*/ 130333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9963150" h="6858000">
                <a:moveTo>
                  <a:pt x="1595771" y="0"/>
                </a:moveTo>
                <a:lnTo>
                  <a:pt x="8367379" y="0"/>
                </a:lnTo>
                <a:lnTo>
                  <a:pt x="8504080" y="130333"/>
                </a:lnTo>
                <a:cubicBezTo>
                  <a:pt x="9405568" y="1031820"/>
                  <a:pt x="9963150" y="2277214"/>
                  <a:pt x="9963150" y="3652838"/>
                </a:cubicBezTo>
                <a:cubicBezTo>
                  <a:pt x="9963150" y="4856509"/>
                  <a:pt x="9536251" y="5960473"/>
                  <a:pt x="8825600" y="6821583"/>
                </a:cubicBezTo>
                <a:lnTo>
                  <a:pt x="8794055" y="6858000"/>
                </a:lnTo>
                <a:lnTo>
                  <a:pt x="1169096" y="6858000"/>
                </a:lnTo>
                <a:lnTo>
                  <a:pt x="1137550" y="6821583"/>
                </a:lnTo>
                <a:cubicBezTo>
                  <a:pt x="426899" y="5960473"/>
                  <a:pt x="0" y="4856509"/>
                  <a:pt x="0" y="3652838"/>
                </a:cubicBezTo>
                <a:cubicBezTo>
                  <a:pt x="0" y="2277214"/>
                  <a:pt x="557582" y="1031820"/>
                  <a:pt x="1459070" y="130333"/>
                </a:cubicBezTo>
                <a:close/>
              </a:path>
            </a:pathLst>
          </a:custGeom>
          <a:ln w="9525">
            <a:solidFill>
              <a:srgbClr val="EFEFEF"/>
            </a:solidFill>
          </a:ln>
          <a:effectLst>
            <a:outerShdw blurRad="139700" sx="102000" sy="102000" algn="ctr" rotWithShape="0">
              <a:schemeClr val="bg1">
                <a:lumMod val="85000"/>
                <a:alpha val="38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7" name="Freeform: Shape 16">
            <a:extLst>
              <a:ext uri="{FF2B5EF4-FFF2-40B4-BE49-F238E27FC236}">
                <a16:creationId xmlns:a16="http://schemas.microsoft.com/office/drawing/2014/main" id="{C7F28D52-2A5F-4D23-81AE-7CB8B591C7A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21664" y="0"/>
            <a:ext cx="9948672" cy="6858000"/>
          </a:xfrm>
          <a:custGeom>
            <a:avLst/>
            <a:gdLst>
              <a:gd name="connsiteX0" fmla="*/ 1595771 w 9963150"/>
              <a:gd name="connsiteY0" fmla="*/ 0 h 6858000"/>
              <a:gd name="connsiteX1" fmla="*/ 8367379 w 9963150"/>
              <a:gd name="connsiteY1" fmla="*/ 0 h 6858000"/>
              <a:gd name="connsiteX2" fmla="*/ 8504080 w 9963150"/>
              <a:gd name="connsiteY2" fmla="*/ 130333 h 6858000"/>
              <a:gd name="connsiteX3" fmla="*/ 9963150 w 9963150"/>
              <a:gd name="connsiteY3" fmla="*/ 3652838 h 6858000"/>
              <a:gd name="connsiteX4" fmla="*/ 8825600 w 9963150"/>
              <a:gd name="connsiteY4" fmla="*/ 6821583 h 6858000"/>
              <a:gd name="connsiteX5" fmla="*/ 8794055 w 9963150"/>
              <a:gd name="connsiteY5" fmla="*/ 6858000 h 6858000"/>
              <a:gd name="connsiteX6" fmla="*/ 1169096 w 9963150"/>
              <a:gd name="connsiteY6" fmla="*/ 6858000 h 6858000"/>
              <a:gd name="connsiteX7" fmla="*/ 1137550 w 9963150"/>
              <a:gd name="connsiteY7" fmla="*/ 6821583 h 6858000"/>
              <a:gd name="connsiteX8" fmla="*/ 0 w 9963150"/>
              <a:gd name="connsiteY8" fmla="*/ 3652838 h 6858000"/>
              <a:gd name="connsiteX9" fmla="*/ 1459070 w 9963150"/>
              <a:gd name="connsiteY9" fmla="*/ 130333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9963150" h="6858000">
                <a:moveTo>
                  <a:pt x="1595771" y="0"/>
                </a:moveTo>
                <a:lnTo>
                  <a:pt x="8367379" y="0"/>
                </a:lnTo>
                <a:lnTo>
                  <a:pt x="8504080" y="130333"/>
                </a:lnTo>
                <a:cubicBezTo>
                  <a:pt x="9405568" y="1031820"/>
                  <a:pt x="9963150" y="2277214"/>
                  <a:pt x="9963150" y="3652838"/>
                </a:cubicBezTo>
                <a:cubicBezTo>
                  <a:pt x="9963150" y="4856509"/>
                  <a:pt x="9536251" y="5960473"/>
                  <a:pt x="8825600" y="6821583"/>
                </a:cubicBezTo>
                <a:lnTo>
                  <a:pt x="8794055" y="6858000"/>
                </a:lnTo>
                <a:lnTo>
                  <a:pt x="1169096" y="6858000"/>
                </a:lnTo>
                <a:lnTo>
                  <a:pt x="1137550" y="6821583"/>
                </a:lnTo>
                <a:cubicBezTo>
                  <a:pt x="426899" y="5960473"/>
                  <a:pt x="0" y="4856509"/>
                  <a:pt x="0" y="3652838"/>
                </a:cubicBezTo>
                <a:cubicBezTo>
                  <a:pt x="0" y="2277214"/>
                  <a:pt x="557582" y="1031820"/>
                  <a:pt x="1459070" y="130333"/>
                </a:cubicBezTo>
                <a:close/>
              </a:path>
            </a:pathLst>
          </a:cu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89F6DD9E-F9CB-1C7D-5E32-BC2BAC58307C}"/>
              </a:ext>
            </a:extLst>
          </p:cNvPr>
          <p:cNvSpPr>
            <a:spLocks noGrp="1"/>
          </p:cNvSpPr>
          <p:nvPr>
            <p:ph type="ctrTitle"/>
          </p:nvPr>
        </p:nvSpPr>
        <p:spPr>
          <a:xfrm>
            <a:off x="2198254" y="1722410"/>
            <a:ext cx="7795492" cy="2440241"/>
          </a:xfrm>
        </p:spPr>
        <p:txBody>
          <a:bodyPr anchor="ctr">
            <a:normAutofit fontScale="90000"/>
          </a:bodyPr>
          <a:lstStyle/>
          <a:p>
            <a:r>
              <a:rPr lang="en-US" sz="4800" b="1" kern="0" dirty="0">
                <a:effectLst/>
                <a:latin typeface="Calibri Light" panose="020F0302020204030204" pitchFamily="34" charset="0"/>
                <a:ea typeface="Calibri Light" panose="020F0302020204030204" pitchFamily="34" charset="0"/>
                <a:cs typeface="Calibri Light" panose="020F0302020204030204" pitchFamily="34" charset="0"/>
              </a:rPr>
              <a:t>The Fallout from October 7</a:t>
            </a:r>
            <a:r>
              <a:rPr lang="en-US" sz="4800" b="1" kern="0" baseline="30000" dirty="0">
                <a:effectLst/>
                <a:latin typeface="Calibri Light" panose="020F0302020204030204" pitchFamily="34" charset="0"/>
                <a:ea typeface="Calibri Light" panose="020F0302020204030204" pitchFamily="34" charset="0"/>
                <a:cs typeface="Calibri Light" panose="020F0302020204030204" pitchFamily="34" charset="0"/>
              </a:rPr>
              <a:t>th</a:t>
            </a:r>
            <a:r>
              <a:rPr lang="en-US" sz="4800" b="1" kern="0" dirty="0">
                <a:effectLst/>
                <a:latin typeface="Calibri Light" panose="020F0302020204030204" pitchFamily="34" charset="0"/>
                <a:ea typeface="Calibri Light" panose="020F0302020204030204" pitchFamily="34" charset="0"/>
                <a:cs typeface="Calibri Light" panose="020F0302020204030204" pitchFamily="34" charset="0"/>
              </a:rPr>
              <a:t>:</a:t>
            </a:r>
            <a:br>
              <a:rPr lang="en-US" sz="4800" dirty="0"/>
            </a:br>
            <a:r>
              <a:rPr lang="en-US" sz="4800" b="1" kern="0" dirty="0">
                <a:effectLst/>
                <a:latin typeface="Calibri Light" panose="020F0302020204030204" pitchFamily="34" charset="0"/>
                <a:ea typeface="Calibri Light" panose="020F0302020204030204" pitchFamily="34" charset="0"/>
                <a:cs typeface="Calibri Light" panose="020F0302020204030204" pitchFamily="34" charset="0"/>
              </a:rPr>
              <a:t> </a:t>
            </a:r>
            <a:br>
              <a:rPr lang="en-US" sz="4800" b="1" kern="0" dirty="0">
                <a:effectLst/>
                <a:latin typeface="Calibri Light" panose="020F0302020204030204" pitchFamily="34" charset="0"/>
                <a:ea typeface="Calibri Light" panose="020F0302020204030204" pitchFamily="34" charset="0"/>
                <a:cs typeface="Calibri Light" panose="020F0302020204030204" pitchFamily="34" charset="0"/>
              </a:rPr>
            </a:br>
            <a:r>
              <a:rPr lang="en-US" sz="3200" b="1" kern="0" dirty="0">
                <a:latin typeface="Calibri Light" panose="020F0302020204030204" pitchFamily="34" charset="0"/>
                <a:ea typeface="Calibri Light" panose="020F0302020204030204" pitchFamily="34" charset="0"/>
                <a:cs typeface="Calibri Light" panose="020F0302020204030204" pitchFamily="34" charset="0"/>
              </a:rPr>
              <a:t>From</a:t>
            </a:r>
            <a:r>
              <a:rPr lang="en-US" sz="3200" b="1" kern="0" dirty="0">
                <a:effectLst/>
                <a:latin typeface="Calibri Light" panose="020F0302020204030204" pitchFamily="34" charset="0"/>
                <a:ea typeface="Calibri Light" panose="020F0302020204030204" pitchFamily="34" charset="0"/>
                <a:cs typeface="Calibri Light" panose="020F0302020204030204" pitchFamily="34" charset="0"/>
              </a:rPr>
              <a:t> Crisis to Opportunity</a:t>
            </a:r>
            <a:br>
              <a:rPr lang="en-US" sz="3200" b="1" kern="0" dirty="0">
                <a:effectLst/>
                <a:latin typeface="Calibri Light" panose="020F0302020204030204" pitchFamily="34" charset="0"/>
                <a:ea typeface="Calibri Light" panose="020F0302020204030204" pitchFamily="34" charset="0"/>
                <a:cs typeface="Calibri Light" panose="020F0302020204030204" pitchFamily="34" charset="0"/>
              </a:rPr>
            </a:br>
            <a:br>
              <a:rPr lang="en-IL" sz="2400" b="1" kern="0" dirty="0">
                <a:effectLst/>
                <a:latin typeface="Calibri Light" panose="020F0302020204030204" pitchFamily="34" charset="0"/>
                <a:ea typeface="Calibri Light" panose="020F0302020204030204" pitchFamily="34" charset="0"/>
                <a:cs typeface="Calibri Light" panose="020F0302020204030204" pitchFamily="34" charset="0"/>
              </a:rPr>
            </a:br>
            <a:r>
              <a:rPr lang="en-US" sz="2400" dirty="0">
                <a:effectLst/>
                <a:latin typeface="Calibri Light" panose="020F0302020204030204" pitchFamily="34" charset="0"/>
                <a:ea typeface="Calibri Light" panose="020F0302020204030204" pitchFamily="34" charset="0"/>
                <a:cs typeface="Calibri Light" panose="020F0302020204030204" pitchFamily="34" charset="0"/>
              </a:rPr>
              <a:t>A Survey of Jewish Educators and Engagement Professionals</a:t>
            </a:r>
            <a:endParaRPr lang="en-US" sz="2400" dirty="0"/>
          </a:p>
        </p:txBody>
      </p:sp>
      <p:sp>
        <p:nvSpPr>
          <p:cNvPr id="18" name="Rectangle 17">
            <a:extLst>
              <a:ext uri="{FF2B5EF4-FFF2-40B4-BE49-F238E27FC236}">
                <a16:creationId xmlns:a16="http://schemas.microsoft.com/office/drawing/2014/main" id="{3629484E-3792-4B3D-89AD-7C8A1ED0E0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718560" y="5524786"/>
            <a:ext cx="4754880" cy="27432"/>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 name="TextBox 3">
            <a:extLst>
              <a:ext uri="{FF2B5EF4-FFF2-40B4-BE49-F238E27FC236}">
                <a16:creationId xmlns:a16="http://schemas.microsoft.com/office/drawing/2014/main" id="{E1CEAD90-C0E8-6767-8EB5-FE7252B6F1AC}"/>
              </a:ext>
            </a:extLst>
          </p:cNvPr>
          <p:cNvSpPr txBox="1"/>
          <p:nvPr/>
        </p:nvSpPr>
        <p:spPr>
          <a:xfrm>
            <a:off x="2198254" y="4526997"/>
            <a:ext cx="8019738" cy="2587888"/>
          </a:xfrm>
          <a:prstGeom prst="rect">
            <a:avLst/>
          </a:prstGeom>
          <a:noFill/>
        </p:spPr>
        <p:txBody>
          <a:bodyPr wrap="square" rtlCol="0">
            <a:spAutoFit/>
          </a:bodyPr>
          <a:lstStyle/>
          <a:p>
            <a:pPr algn="ctr">
              <a:lnSpc>
                <a:spcPct val="115000"/>
              </a:lnSpc>
              <a:spcAft>
                <a:spcPts val="1000"/>
              </a:spcAft>
            </a:pPr>
            <a:r>
              <a:rPr lang="en-US" sz="1800" dirty="0">
                <a:effectLst/>
                <a:latin typeface="+mj-lt"/>
                <a:ea typeface="Calibri" panose="020F0502020204030204" pitchFamily="34" charset="0"/>
                <a:cs typeface="Calibri" panose="020F0502020204030204" pitchFamily="34" charset="0"/>
              </a:rPr>
              <a:t>Ezra Kopelowitz Ph.D., Shlomi Ravid Ph.D., Iris Posklinsky Ph.D. </a:t>
            </a:r>
            <a:br>
              <a:rPr lang="en-US" sz="1800" dirty="0">
                <a:effectLst/>
                <a:latin typeface="+mj-lt"/>
                <a:ea typeface="Calibri" panose="020F0502020204030204" pitchFamily="34" charset="0"/>
                <a:cs typeface="Calibri" panose="020F0502020204030204" pitchFamily="34" charset="0"/>
              </a:rPr>
            </a:br>
            <a:r>
              <a:rPr lang="en-US" sz="1800" dirty="0">
                <a:effectLst/>
                <a:latin typeface="+mj-lt"/>
                <a:ea typeface="Calibri" panose="020F0502020204030204" pitchFamily="34" charset="0"/>
                <a:cs typeface="Calibri" panose="020F0502020204030204" pitchFamily="34" charset="0"/>
              </a:rPr>
              <a:t>Jonathan G</a:t>
            </a:r>
            <a:r>
              <a:rPr lang="en-US" dirty="0">
                <a:latin typeface="+mj-lt"/>
                <a:ea typeface="Calibri" panose="020F0502020204030204" pitchFamily="34" charset="0"/>
                <a:cs typeface="Calibri" panose="020F0502020204030204" pitchFamily="34" charset="0"/>
              </a:rPr>
              <a:t>olden Ph.D. </a:t>
            </a:r>
            <a:r>
              <a:rPr lang="en-US" sz="1800" dirty="0">
                <a:effectLst/>
                <a:latin typeface="+mj-lt"/>
                <a:ea typeface="Calibri" panose="020F0502020204030204" pitchFamily="34" charset="0"/>
                <a:cs typeface="Calibri" panose="020F0502020204030204" pitchFamily="34" charset="0"/>
              </a:rPr>
              <a:t>and Jake Gillis M.A.</a:t>
            </a:r>
            <a:br>
              <a:rPr lang="en-US" sz="1800" dirty="0">
                <a:effectLst/>
                <a:latin typeface="+mj-lt"/>
                <a:ea typeface="Calibri" panose="020F0502020204030204" pitchFamily="34" charset="0"/>
                <a:cs typeface="Calibri" panose="020F0502020204030204" pitchFamily="34" charset="0"/>
              </a:rPr>
            </a:br>
            <a:r>
              <a:rPr lang="en-US" sz="1800" dirty="0">
                <a:effectLst/>
                <a:latin typeface="+mj-lt"/>
                <a:ea typeface="Calibri" panose="020F0502020204030204" pitchFamily="34" charset="0"/>
                <a:cs typeface="Calibri" panose="020F0502020204030204" pitchFamily="34" charset="0"/>
              </a:rPr>
              <a:t>The Center for Jewish Peoplehood Education &amp; Research Success Technologies</a:t>
            </a:r>
            <a:endParaRPr lang="en-US" dirty="0">
              <a:latin typeface="+mj-lt"/>
              <a:ea typeface="Calibri" panose="020F0502020204030204" pitchFamily="34" charset="0"/>
              <a:cs typeface="Calibri" panose="020F0502020204030204" pitchFamily="34" charset="0"/>
            </a:endParaRPr>
          </a:p>
          <a:p>
            <a:pPr algn="ctr">
              <a:lnSpc>
                <a:spcPct val="115000"/>
              </a:lnSpc>
              <a:spcAft>
                <a:spcPts val="1000"/>
              </a:spcAft>
            </a:pPr>
            <a:r>
              <a:rPr lang="en-US" sz="1800" dirty="0">
                <a:effectLst/>
                <a:latin typeface="+mj-lt"/>
                <a:ea typeface="Calibri" panose="020F0502020204030204" pitchFamily="34" charset="0"/>
                <a:cs typeface="Calibri" panose="020F0502020204030204" pitchFamily="34" charset="0"/>
              </a:rPr>
              <a:t>In partnership with The Jewish Education Project and M</a:t>
            </a:r>
            <a:r>
              <a:rPr lang="en-US" sz="1800" baseline="30000" dirty="0">
                <a:effectLst/>
                <a:latin typeface="+mj-lt"/>
                <a:ea typeface="Calibri" panose="020F0502020204030204" pitchFamily="34" charset="0"/>
                <a:cs typeface="Calibri" panose="020F0502020204030204" pitchFamily="34" charset="0"/>
              </a:rPr>
              <a:t>2</a:t>
            </a:r>
            <a:br>
              <a:rPr lang="en-US" sz="1800" dirty="0">
                <a:effectLst/>
                <a:latin typeface="+mj-lt"/>
                <a:ea typeface="Calibri" panose="020F0502020204030204" pitchFamily="34" charset="0"/>
                <a:cs typeface="Calibri" panose="020F0502020204030204" pitchFamily="34" charset="0"/>
              </a:rPr>
            </a:br>
            <a:r>
              <a:rPr lang="en-US" sz="1800" dirty="0">
                <a:effectLst/>
                <a:latin typeface="+mj-lt"/>
                <a:ea typeface="Calibri" panose="020F0502020204030204" pitchFamily="34" charset="0"/>
                <a:cs typeface="Calibri" panose="020F0502020204030204" pitchFamily="34" charset="0"/>
              </a:rPr>
              <a:t>Commissioned by the Jim Joseph Foundation</a:t>
            </a:r>
            <a:endParaRPr lang="en-IL" sz="1800" dirty="0">
              <a:effectLst/>
              <a:latin typeface="+mj-lt"/>
              <a:ea typeface="Calibri" panose="020F0502020204030204" pitchFamily="34" charset="0"/>
              <a:cs typeface="Calibri" panose="020F0502020204030204" pitchFamily="34" charset="0"/>
            </a:endParaRPr>
          </a:p>
          <a:p>
            <a:endParaRPr lang="en-IL" sz="2400" dirty="0">
              <a:latin typeface="Calibri" panose="020F0502020204030204" pitchFamily="34" charset="0"/>
              <a:ea typeface="Calibri" panose="020F0502020204030204" pitchFamily="34" charset="0"/>
              <a:cs typeface="Calibri" panose="020F0502020204030204" pitchFamily="34" charset="0"/>
            </a:endParaRPr>
          </a:p>
          <a:p>
            <a:pPr algn="ctr"/>
            <a:endParaRPr lang="en-GB" dirty="0">
              <a:solidFill>
                <a:srgbClr val="FF0000"/>
              </a:solidFill>
            </a:endParaRPr>
          </a:p>
        </p:txBody>
      </p:sp>
      <p:pic>
        <p:nvPicPr>
          <p:cNvPr id="8" name="Picture 7" descr="A blue circle with white text&#10;&#10;Description automatically generated">
            <a:extLst>
              <a:ext uri="{FF2B5EF4-FFF2-40B4-BE49-F238E27FC236}">
                <a16:creationId xmlns:a16="http://schemas.microsoft.com/office/drawing/2014/main" id="{DD23AA28-1B69-9701-9E1B-DF416681038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448979" y="346083"/>
            <a:ext cx="1143415" cy="1122499"/>
          </a:xfrm>
          <a:prstGeom prst="rect">
            <a:avLst/>
          </a:prstGeom>
        </p:spPr>
      </p:pic>
      <p:pic>
        <p:nvPicPr>
          <p:cNvPr id="5" name="Picture 4" descr="A star with blue and green lines&#10;&#10;Description automatically generated">
            <a:extLst>
              <a:ext uri="{FF2B5EF4-FFF2-40B4-BE49-F238E27FC236}">
                <a16:creationId xmlns:a16="http://schemas.microsoft.com/office/drawing/2014/main" id="{0C58E494-E49A-99FE-4068-FAA83864A2A5}"/>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594848" y="346083"/>
            <a:ext cx="1835419" cy="1011981"/>
          </a:xfrm>
          <a:prstGeom prst="rect">
            <a:avLst/>
          </a:prstGeom>
        </p:spPr>
      </p:pic>
      <p:sp>
        <p:nvSpPr>
          <p:cNvPr id="6" name="Slide Number Placeholder 5">
            <a:extLst>
              <a:ext uri="{FF2B5EF4-FFF2-40B4-BE49-F238E27FC236}">
                <a16:creationId xmlns:a16="http://schemas.microsoft.com/office/drawing/2014/main" id="{93ECE1C5-8F22-2789-DC79-0DAFEF9EBFC5}"/>
              </a:ext>
            </a:extLst>
          </p:cNvPr>
          <p:cNvSpPr>
            <a:spLocks noGrp="1"/>
          </p:cNvSpPr>
          <p:nvPr>
            <p:ph type="sldNum" sz="quarter" idx="12"/>
          </p:nvPr>
        </p:nvSpPr>
        <p:spPr/>
        <p:txBody>
          <a:bodyPr/>
          <a:lstStyle/>
          <a:p>
            <a:fld id="{3215D2B1-285F-4F40-A867-14B63631998C}" type="slidenum">
              <a:rPr lang="en-US" smtClean="0"/>
              <a:t>1</a:t>
            </a:fld>
            <a:endParaRPr lang="en-US"/>
          </a:p>
        </p:txBody>
      </p:sp>
    </p:spTree>
    <p:extLst>
      <p:ext uri="{BB962C8B-B14F-4D97-AF65-F5344CB8AC3E}">
        <p14:creationId xmlns:p14="http://schemas.microsoft.com/office/powerpoint/2010/main" val="115238474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B883EA39-F9AA-910C-1433-FAA542BC3079}"/>
            </a:ext>
          </a:extLst>
        </p:cNvPr>
        <p:cNvGrpSpPr/>
        <p:nvPr/>
      </p:nvGrpSpPr>
      <p:grpSpPr>
        <a:xfrm>
          <a:off x="0" y="0"/>
          <a:ext cx="0" cy="0"/>
          <a:chOff x="0" y="0"/>
          <a:chExt cx="0" cy="0"/>
        </a:xfrm>
      </p:grpSpPr>
      <p:sp useBgFill="1">
        <p:nvSpPr>
          <p:cNvPr id="20" name="Rectangle 19">
            <a:extLst>
              <a:ext uri="{FF2B5EF4-FFF2-40B4-BE49-F238E27FC236}">
                <a16:creationId xmlns:a16="http://schemas.microsoft.com/office/drawing/2014/main" id="{D49BB1C2-0968-A1B1-2F7E-D079890CC90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B40ECE7-4B11-6F16-1F91-DAFC1DE8C02D}"/>
              </a:ext>
            </a:extLst>
          </p:cNvPr>
          <p:cNvSpPr>
            <a:spLocks noGrp="1"/>
          </p:cNvSpPr>
          <p:nvPr>
            <p:ph type="title"/>
          </p:nvPr>
        </p:nvSpPr>
        <p:spPr>
          <a:xfrm>
            <a:off x="840791" y="354661"/>
            <a:ext cx="10191739" cy="1085651"/>
          </a:xfrm>
        </p:spPr>
        <p:txBody>
          <a:bodyPr vert="horz" lIns="91440" tIns="45720" rIns="91440" bIns="45720" rtlCol="0" anchor="ctr">
            <a:noAutofit/>
          </a:bodyPr>
          <a:lstStyle/>
          <a:p>
            <a:r>
              <a:rPr lang="en-US" sz="4800" dirty="0">
                <a:latin typeface="Calibri  "/>
              </a:rPr>
              <a:t>Solidarity Educators</a:t>
            </a:r>
            <a:endParaRPr lang="en-US" sz="4800" kern="1200" dirty="0">
              <a:solidFill>
                <a:schemeClr val="tx1"/>
              </a:solidFill>
              <a:latin typeface="Calibri   "/>
            </a:endParaRPr>
          </a:p>
        </p:txBody>
      </p:sp>
      <p:sp>
        <p:nvSpPr>
          <p:cNvPr id="22" name="Rectangle 21">
            <a:extLst>
              <a:ext uri="{FF2B5EF4-FFF2-40B4-BE49-F238E27FC236}">
                <a16:creationId xmlns:a16="http://schemas.microsoft.com/office/drawing/2014/main" id="{E7A150F7-06E3-3F6A-E883-7F2580EE94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42772" y="0"/>
            <a:ext cx="10506456" cy="19138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24" name="Rectangle 23">
            <a:extLst>
              <a:ext uri="{FF2B5EF4-FFF2-40B4-BE49-F238E27FC236}">
                <a16:creationId xmlns:a16="http://schemas.microsoft.com/office/drawing/2014/main" id="{FB8ED980-7E46-0C46-B7F9-1666D81549A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41248" y="1512994"/>
            <a:ext cx="10506456" cy="18288"/>
          </a:xfrm>
          <a:prstGeom prst="rect">
            <a:avLst/>
          </a:prstGeom>
          <a:solidFill>
            <a:srgbClr val="D5D5D5"/>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 name="Slide Number Placeholder 3">
            <a:extLst>
              <a:ext uri="{FF2B5EF4-FFF2-40B4-BE49-F238E27FC236}">
                <a16:creationId xmlns:a16="http://schemas.microsoft.com/office/drawing/2014/main" id="{34BC504F-E4EB-7198-0C71-97C5C78A3D94}"/>
              </a:ext>
            </a:extLst>
          </p:cNvPr>
          <p:cNvSpPr>
            <a:spLocks noGrp="1"/>
          </p:cNvSpPr>
          <p:nvPr>
            <p:ph type="sldNum" sz="quarter" idx="12"/>
          </p:nvPr>
        </p:nvSpPr>
        <p:spPr/>
        <p:txBody>
          <a:bodyPr/>
          <a:lstStyle/>
          <a:p>
            <a:fld id="{3215D2B1-285F-4F40-A867-14B63631998C}" type="slidenum">
              <a:rPr lang="en-US" smtClean="0"/>
              <a:t>10</a:t>
            </a:fld>
            <a:endParaRPr lang="en-US"/>
          </a:p>
        </p:txBody>
      </p:sp>
      <p:sp>
        <p:nvSpPr>
          <p:cNvPr id="5" name="Footer Placeholder 4">
            <a:extLst>
              <a:ext uri="{FF2B5EF4-FFF2-40B4-BE49-F238E27FC236}">
                <a16:creationId xmlns:a16="http://schemas.microsoft.com/office/drawing/2014/main" id="{446FBD3F-581E-8784-33EB-CCF4D15094DD}"/>
              </a:ext>
            </a:extLst>
          </p:cNvPr>
          <p:cNvSpPr>
            <a:spLocks noGrp="1"/>
          </p:cNvSpPr>
          <p:nvPr>
            <p:ph type="ftr" sz="quarter" idx="11"/>
          </p:nvPr>
        </p:nvSpPr>
        <p:spPr/>
        <p:txBody>
          <a:bodyPr/>
          <a:lstStyle/>
          <a:p>
            <a:r>
              <a:rPr lang="en-US" dirty="0"/>
              <a:t>From Crisis to Opportunity</a:t>
            </a:r>
          </a:p>
        </p:txBody>
      </p:sp>
      <p:sp>
        <p:nvSpPr>
          <p:cNvPr id="3" name="Content Placeholder 2">
            <a:extLst>
              <a:ext uri="{FF2B5EF4-FFF2-40B4-BE49-F238E27FC236}">
                <a16:creationId xmlns:a16="http://schemas.microsoft.com/office/drawing/2014/main" id="{C5BDA64A-3AF8-35C1-368C-254A6374AB3F}"/>
              </a:ext>
            </a:extLst>
          </p:cNvPr>
          <p:cNvSpPr txBox="1">
            <a:spLocks/>
          </p:cNvSpPr>
          <p:nvPr/>
        </p:nvSpPr>
        <p:spPr>
          <a:xfrm>
            <a:off x="310239" y="2584875"/>
            <a:ext cx="4544789" cy="2535941"/>
          </a:xfrm>
          <a:prstGeom prst="rect">
            <a:avLst/>
          </a:prstGeom>
          <a:solidFill>
            <a:schemeClr val="bg1"/>
          </a:solidFill>
        </p:spPr>
        <p:txBody>
          <a:bodyP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spcBef>
                <a:spcPts val="600"/>
              </a:spcBef>
              <a:spcAft>
                <a:spcPts val="600"/>
              </a:spcAft>
              <a:buClr>
                <a:schemeClr val="accent2">
                  <a:lumMod val="50000"/>
                </a:schemeClr>
              </a:buClr>
              <a:buFont typeface="Wingdings" panose="05000000000000000000" pitchFamily="2" charset="2"/>
              <a:buChar char="v"/>
            </a:pPr>
            <a:r>
              <a:rPr lang="en-US" sz="3200" dirty="0"/>
              <a:t>Solidarity educators emphasize Jewish mutual support and supporting Israel. </a:t>
            </a:r>
          </a:p>
          <a:p>
            <a:pPr>
              <a:spcBef>
                <a:spcPts val="600"/>
              </a:spcBef>
              <a:spcAft>
                <a:spcPts val="600"/>
              </a:spcAft>
              <a:buClr>
                <a:schemeClr val="accent2">
                  <a:lumMod val="50000"/>
                </a:schemeClr>
              </a:buClr>
              <a:buFont typeface="Wingdings" panose="05000000000000000000" pitchFamily="2" charset="2"/>
              <a:buChar char="v"/>
            </a:pPr>
            <a:r>
              <a:rPr lang="en-US" sz="3200" dirty="0"/>
              <a:t>59% of the respondents</a:t>
            </a:r>
          </a:p>
        </p:txBody>
      </p:sp>
      <p:sp>
        <p:nvSpPr>
          <p:cNvPr id="8" name="Rectangle: Rounded Corners 7">
            <a:extLst>
              <a:ext uri="{FF2B5EF4-FFF2-40B4-BE49-F238E27FC236}">
                <a16:creationId xmlns:a16="http://schemas.microsoft.com/office/drawing/2014/main" id="{4A0A5688-1EF8-0537-E580-867297535302}"/>
              </a:ext>
            </a:extLst>
          </p:cNvPr>
          <p:cNvSpPr/>
          <p:nvPr/>
        </p:nvSpPr>
        <p:spPr>
          <a:xfrm>
            <a:off x="4855028" y="1643743"/>
            <a:ext cx="7026732" cy="4859596"/>
          </a:xfrm>
          <a:prstGeom prst="roundRect">
            <a:avLst/>
          </a:prstGeom>
        </p:spPr>
        <p:style>
          <a:lnRef idx="2">
            <a:schemeClr val="dk1">
              <a:shade val="15000"/>
            </a:schemeClr>
          </a:lnRef>
          <a:fillRef idx="1">
            <a:schemeClr val="dk1"/>
          </a:fillRef>
          <a:effectRef idx="0">
            <a:schemeClr val="dk1"/>
          </a:effectRef>
          <a:fontRef idx="minor">
            <a:schemeClr val="lt1"/>
          </a:fontRef>
        </p:style>
        <p:txBody>
          <a:bodyPr rtlCol="0" anchor="ctr"/>
          <a:lstStyle/>
          <a:p>
            <a:pPr lvl="0"/>
            <a:r>
              <a:rPr lang="en-US" sz="2700" i="1" dirty="0"/>
              <a:t>“We continue to teach children about Israel in a positive light without dwelling on the war. We initially did age-appropriate discussions about what was going on. Then we proceeded to teach love of Israel as part of our curriculum. Truthfully, the kids don't talk much about the war. We are very focused on solidarity with Israel, bringing shinshinim to do programming, and singing </a:t>
            </a:r>
            <a:r>
              <a:rPr lang="en-US" sz="2700" i="1" dirty="0" err="1"/>
              <a:t>hatikvah</a:t>
            </a:r>
            <a:r>
              <a:rPr lang="en-US" sz="2700" i="1" dirty="0"/>
              <a:t> and am </a:t>
            </a:r>
            <a:r>
              <a:rPr lang="en-US" sz="2700" i="1" dirty="0" err="1"/>
              <a:t>yisrael</a:t>
            </a:r>
            <a:r>
              <a:rPr lang="en-US" sz="2700" i="1" dirty="0"/>
              <a:t> chai every school session."</a:t>
            </a:r>
          </a:p>
        </p:txBody>
      </p:sp>
    </p:spTree>
    <p:extLst>
      <p:ext uri="{BB962C8B-B14F-4D97-AF65-F5344CB8AC3E}">
        <p14:creationId xmlns:p14="http://schemas.microsoft.com/office/powerpoint/2010/main" val="232348247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84CFAEFB-CC43-1072-922B-C37001910C14}"/>
            </a:ext>
          </a:extLst>
        </p:cNvPr>
        <p:cNvGrpSpPr/>
        <p:nvPr/>
      </p:nvGrpSpPr>
      <p:grpSpPr>
        <a:xfrm>
          <a:off x="0" y="0"/>
          <a:ext cx="0" cy="0"/>
          <a:chOff x="0" y="0"/>
          <a:chExt cx="0" cy="0"/>
        </a:xfrm>
      </p:grpSpPr>
      <p:sp useBgFill="1">
        <p:nvSpPr>
          <p:cNvPr id="20" name="Rectangle 19">
            <a:extLst>
              <a:ext uri="{FF2B5EF4-FFF2-40B4-BE49-F238E27FC236}">
                <a16:creationId xmlns:a16="http://schemas.microsoft.com/office/drawing/2014/main" id="{8CD31F56-CDB7-6A49-4297-50EDA40A9D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3C971557-7DDE-E444-8F5E-156E3F394E6B}"/>
              </a:ext>
            </a:extLst>
          </p:cNvPr>
          <p:cNvSpPr>
            <a:spLocks noGrp="1"/>
          </p:cNvSpPr>
          <p:nvPr>
            <p:ph type="title"/>
          </p:nvPr>
        </p:nvSpPr>
        <p:spPr>
          <a:xfrm>
            <a:off x="840791" y="354661"/>
            <a:ext cx="10191739" cy="1085651"/>
          </a:xfrm>
        </p:spPr>
        <p:txBody>
          <a:bodyPr vert="horz" lIns="91440" tIns="45720" rIns="91440" bIns="45720" rtlCol="0" anchor="ctr">
            <a:noAutofit/>
          </a:bodyPr>
          <a:lstStyle/>
          <a:p>
            <a:r>
              <a:rPr lang="en-US" sz="4800" dirty="0">
                <a:latin typeface="Calibri  "/>
              </a:rPr>
              <a:t>Critical </a:t>
            </a:r>
            <a:br>
              <a:rPr lang="en-US" sz="4800" dirty="0">
                <a:latin typeface="Calibri  "/>
              </a:rPr>
            </a:br>
            <a:r>
              <a:rPr lang="en-US" sz="4800" dirty="0">
                <a:latin typeface="Calibri  "/>
              </a:rPr>
              <a:t>Educators</a:t>
            </a:r>
            <a:endParaRPr lang="en-US" sz="4800" kern="1200" dirty="0">
              <a:solidFill>
                <a:schemeClr val="tx1"/>
              </a:solidFill>
              <a:latin typeface="Calibri   "/>
            </a:endParaRPr>
          </a:p>
        </p:txBody>
      </p:sp>
      <p:sp>
        <p:nvSpPr>
          <p:cNvPr id="22" name="Rectangle 21">
            <a:extLst>
              <a:ext uri="{FF2B5EF4-FFF2-40B4-BE49-F238E27FC236}">
                <a16:creationId xmlns:a16="http://schemas.microsoft.com/office/drawing/2014/main" id="{51900D56-8AE8-8DF9-71C5-850000CA165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42772" y="0"/>
            <a:ext cx="10506456" cy="19138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24" name="Rectangle 23">
            <a:extLst>
              <a:ext uri="{FF2B5EF4-FFF2-40B4-BE49-F238E27FC236}">
                <a16:creationId xmlns:a16="http://schemas.microsoft.com/office/drawing/2014/main" id="{73CEB576-B606-0DD2-BACD-6DAE1F57F33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41248" y="1512994"/>
            <a:ext cx="10506456" cy="18288"/>
          </a:xfrm>
          <a:prstGeom prst="rect">
            <a:avLst/>
          </a:prstGeom>
          <a:solidFill>
            <a:srgbClr val="D5D5D5"/>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 name="Slide Number Placeholder 3">
            <a:extLst>
              <a:ext uri="{FF2B5EF4-FFF2-40B4-BE49-F238E27FC236}">
                <a16:creationId xmlns:a16="http://schemas.microsoft.com/office/drawing/2014/main" id="{4C000190-FD9A-C9DE-1481-4424DA2079F8}"/>
              </a:ext>
            </a:extLst>
          </p:cNvPr>
          <p:cNvSpPr>
            <a:spLocks noGrp="1"/>
          </p:cNvSpPr>
          <p:nvPr>
            <p:ph type="sldNum" sz="quarter" idx="12"/>
          </p:nvPr>
        </p:nvSpPr>
        <p:spPr/>
        <p:txBody>
          <a:bodyPr/>
          <a:lstStyle/>
          <a:p>
            <a:fld id="{3215D2B1-285F-4F40-A867-14B63631998C}" type="slidenum">
              <a:rPr lang="en-US" smtClean="0"/>
              <a:t>11</a:t>
            </a:fld>
            <a:endParaRPr lang="en-US"/>
          </a:p>
        </p:txBody>
      </p:sp>
      <p:sp>
        <p:nvSpPr>
          <p:cNvPr id="5" name="Footer Placeholder 4">
            <a:extLst>
              <a:ext uri="{FF2B5EF4-FFF2-40B4-BE49-F238E27FC236}">
                <a16:creationId xmlns:a16="http://schemas.microsoft.com/office/drawing/2014/main" id="{365D7606-757A-D00A-E5C9-98B9A69DE819}"/>
              </a:ext>
            </a:extLst>
          </p:cNvPr>
          <p:cNvSpPr>
            <a:spLocks noGrp="1"/>
          </p:cNvSpPr>
          <p:nvPr>
            <p:ph type="ftr" sz="quarter" idx="11"/>
          </p:nvPr>
        </p:nvSpPr>
        <p:spPr/>
        <p:txBody>
          <a:bodyPr/>
          <a:lstStyle/>
          <a:p>
            <a:r>
              <a:rPr lang="en-US" dirty="0"/>
              <a:t>From Crisis to Opportunity</a:t>
            </a:r>
          </a:p>
        </p:txBody>
      </p:sp>
      <p:sp>
        <p:nvSpPr>
          <p:cNvPr id="3" name="Content Placeholder 2">
            <a:extLst>
              <a:ext uri="{FF2B5EF4-FFF2-40B4-BE49-F238E27FC236}">
                <a16:creationId xmlns:a16="http://schemas.microsoft.com/office/drawing/2014/main" id="{76527047-C508-3993-6A9C-8DEA3C0BDADC}"/>
              </a:ext>
            </a:extLst>
          </p:cNvPr>
          <p:cNvSpPr txBox="1">
            <a:spLocks/>
          </p:cNvSpPr>
          <p:nvPr/>
        </p:nvSpPr>
        <p:spPr>
          <a:xfrm>
            <a:off x="582390" y="1788784"/>
            <a:ext cx="3924296" cy="2535941"/>
          </a:xfrm>
          <a:prstGeom prst="rect">
            <a:avLst/>
          </a:prstGeom>
          <a:solidFill>
            <a:schemeClr val="bg1"/>
          </a:solidFill>
        </p:spPr>
        <p:txBody>
          <a:bodyP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spcBef>
                <a:spcPts val="600"/>
              </a:spcBef>
              <a:spcAft>
                <a:spcPts val="600"/>
              </a:spcAft>
              <a:buClr>
                <a:schemeClr val="accent2">
                  <a:lumMod val="50000"/>
                </a:schemeClr>
              </a:buClr>
              <a:buFont typeface="Wingdings" panose="05000000000000000000" pitchFamily="2" charset="2"/>
              <a:buChar char="v"/>
            </a:pPr>
            <a:r>
              <a:rPr lang="en-US" dirty="0"/>
              <a:t>Critical educators may or may not consider themselves “pro-Israel.” Their common denominator is a strong emphasis on empathy towards Palestinian suffering and critique of Israeli government policies.</a:t>
            </a:r>
          </a:p>
          <a:p>
            <a:pPr>
              <a:spcBef>
                <a:spcPts val="600"/>
              </a:spcBef>
              <a:spcAft>
                <a:spcPts val="600"/>
              </a:spcAft>
              <a:buClr>
                <a:schemeClr val="accent2">
                  <a:lumMod val="50000"/>
                </a:schemeClr>
              </a:buClr>
              <a:buFont typeface="Wingdings" panose="05000000000000000000" pitchFamily="2" charset="2"/>
              <a:buChar char="v"/>
            </a:pPr>
            <a:r>
              <a:rPr lang="en-US" dirty="0"/>
              <a:t>16% of respondents</a:t>
            </a:r>
          </a:p>
        </p:txBody>
      </p:sp>
      <p:sp>
        <p:nvSpPr>
          <p:cNvPr id="6" name="Rectangle: Rounded Corners 5">
            <a:extLst>
              <a:ext uri="{FF2B5EF4-FFF2-40B4-BE49-F238E27FC236}">
                <a16:creationId xmlns:a16="http://schemas.microsoft.com/office/drawing/2014/main" id="{75B5EC38-61DC-AA28-131A-9279265A29F7}"/>
              </a:ext>
            </a:extLst>
          </p:cNvPr>
          <p:cNvSpPr/>
          <p:nvPr/>
        </p:nvSpPr>
        <p:spPr>
          <a:xfrm>
            <a:off x="4893129" y="354662"/>
            <a:ext cx="7072720" cy="6230560"/>
          </a:xfrm>
          <a:prstGeom prst="roundRect">
            <a:avLst/>
          </a:prstGeom>
        </p:spPr>
        <p:style>
          <a:lnRef idx="2">
            <a:schemeClr val="dk1">
              <a:shade val="15000"/>
            </a:schemeClr>
          </a:lnRef>
          <a:fillRef idx="1">
            <a:schemeClr val="dk1"/>
          </a:fillRef>
          <a:effectRef idx="0">
            <a:schemeClr val="dk1"/>
          </a:effectRef>
          <a:fontRef idx="minor">
            <a:schemeClr val="lt1"/>
          </a:fontRef>
        </p:style>
        <p:txBody>
          <a:bodyPr rtlCol="0" anchor="ctr"/>
          <a:lstStyle/>
          <a:p>
            <a:pPr marL="0" marR="0">
              <a:lnSpc>
                <a:spcPct val="115000"/>
              </a:lnSpc>
              <a:spcAft>
                <a:spcPts val="800"/>
              </a:spcAft>
            </a:pPr>
            <a:r>
              <a:rPr lang="en-US" sz="2500" i="1" kern="100" dirty="0">
                <a:effectLst/>
                <a:ea typeface="Aptos" panose="020B0004020202020204" pitchFamily="34" charset="0"/>
                <a:cs typeface="Arial" panose="020B0604020202020204" pitchFamily="34" charset="0"/>
              </a:rPr>
              <a:t>“My greatest challenge has been dealing with my anger towards the Israeli government for its actions prior and since Oct 7. Secondarily, I am concerned with antisemitism in my local community. I taught my Bar Mitzvah students about the history of Israel in a forthright and open manner. My class explored the history and nature of antisemitism and our personal experiences.</a:t>
            </a:r>
            <a:r>
              <a:rPr lang="en-US" sz="2500" i="1" kern="100" dirty="0">
                <a:ea typeface="Aptos" panose="020B0004020202020204" pitchFamily="34" charset="0"/>
                <a:cs typeface="Arial" panose="020B0604020202020204" pitchFamily="34" charset="0"/>
              </a:rPr>
              <a:t> </a:t>
            </a:r>
            <a:r>
              <a:rPr lang="en-US" sz="2500" i="1" kern="100" dirty="0">
                <a:effectLst/>
                <a:ea typeface="Aptos" panose="020B0004020202020204" pitchFamily="34" charset="0"/>
                <a:cs typeface="Arial" panose="020B0604020202020204" pitchFamily="34" charset="0"/>
              </a:rPr>
              <a:t>We watched and discussed the Israeli film: The Other Son. We watched and discussed the video Stand With Humans by </a:t>
            </a:r>
            <a:r>
              <a:rPr lang="en-US" sz="2500" i="1" kern="100" dirty="0" err="1">
                <a:effectLst/>
                <a:ea typeface="Aptos" panose="020B0004020202020204" pitchFamily="34" charset="0"/>
                <a:cs typeface="Arial" panose="020B0604020202020204" pitchFamily="34" charset="0"/>
              </a:rPr>
              <a:t>Shahak</a:t>
            </a:r>
            <a:r>
              <a:rPr lang="en-US" sz="2500" i="1" kern="100" dirty="0">
                <a:effectLst/>
                <a:ea typeface="Aptos" panose="020B0004020202020204" pitchFamily="34" charset="0"/>
                <a:cs typeface="Arial" panose="020B0604020202020204" pitchFamily="34" charset="0"/>
              </a:rPr>
              <a:t> Shapira.”</a:t>
            </a:r>
          </a:p>
        </p:txBody>
      </p:sp>
    </p:spTree>
    <p:extLst>
      <p:ext uri="{BB962C8B-B14F-4D97-AF65-F5344CB8AC3E}">
        <p14:creationId xmlns:p14="http://schemas.microsoft.com/office/powerpoint/2010/main" val="57820292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12DC3419-C1D4-3365-CC60-9CD24DE11D93}"/>
            </a:ext>
          </a:extLst>
        </p:cNvPr>
        <p:cNvGrpSpPr/>
        <p:nvPr/>
      </p:nvGrpSpPr>
      <p:grpSpPr>
        <a:xfrm>
          <a:off x="0" y="0"/>
          <a:ext cx="0" cy="0"/>
          <a:chOff x="0" y="0"/>
          <a:chExt cx="0" cy="0"/>
        </a:xfrm>
      </p:grpSpPr>
      <p:sp useBgFill="1">
        <p:nvSpPr>
          <p:cNvPr id="20" name="Rectangle 19">
            <a:extLst>
              <a:ext uri="{FF2B5EF4-FFF2-40B4-BE49-F238E27FC236}">
                <a16:creationId xmlns:a16="http://schemas.microsoft.com/office/drawing/2014/main" id="{E2627EC8-FA03-4DF4-7A90-846D61E0FE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BD59E65E-1D72-AF88-2D70-752C31CC0690}"/>
              </a:ext>
            </a:extLst>
          </p:cNvPr>
          <p:cNvSpPr>
            <a:spLocks noGrp="1"/>
          </p:cNvSpPr>
          <p:nvPr>
            <p:ph type="title"/>
          </p:nvPr>
        </p:nvSpPr>
        <p:spPr>
          <a:xfrm>
            <a:off x="840791" y="354661"/>
            <a:ext cx="10191739" cy="1085651"/>
          </a:xfrm>
        </p:spPr>
        <p:txBody>
          <a:bodyPr vert="horz" lIns="91440" tIns="45720" rIns="91440" bIns="45720" rtlCol="0" anchor="ctr">
            <a:noAutofit/>
          </a:bodyPr>
          <a:lstStyle/>
          <a:p>
            <a:r>
              <a:rPr lang="en-US" sz="4800" kern="1200" dirty="0">
                <a:solidFill>
                  <a:schemeClr val="tx1"/>
                </a:solidFill>
                <a:latin typeface="Calibri  "/>
              </a:rPr>
              <a:t>Complexity Educators</a:t>
            </a:r>
            <a:endParaRPr lang="en-US" sz="4800" kern="1200" dirty="0">
              <a:solidFill>
                <a:schemeClr val="tx1"/>
              </a:solidFill>
              <a:latin typeface="Calibri   "/>
            </a:endParaRPr>
          </a:p>
        </p:txBody>
      </p:sp>
      <p:sp>
        <p:nvSpPr>
          <p:cNvPr id="22" name="Rectangle 21">
            <a:extLst>
              <a:ext uri="{FF2B5EF4-FFF2-40B4-BE49-F238E27FC236}">
                <a16:creationId xmlns:a16="http://schemas.microsoft.com/office/drawing/2014/main" id="{ECCC806F-E0F6-2BF6-8978-D7EA224688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42772" y="0"/>
            <a:ext cx="10506456" cy="19138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24" name="Rectangle 23">
            <a:extLst>
              <a:ext uri="{FF2B5EF4-FFF2-40B4-BE49-F238E27FC236}">
                <a16:creationId xmlns:a16="http://schemas.microsoft.com/office/drawing/2014/main" id="{796EF1BB-8C33-2E5D-D85C-520BAD7B705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41248" y="1512994"/>
            <a:ext cx="10506456" cy="18288"/>
          </a:xfrm>
          <a:prstGeom prst="rect">
            <a:avLst/>
          </a:prstGeom>
          <a:solidFill>
            <a:srgbClr val="D5D5D5"/>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 name="Slide Number Placeholder 3">
            <a:extLst>
              <a:ext uri="{FF2B5EF4-FFF2-40B4-BE49-F238E27FC236}">
                <a16:creationId xmlns:a16="http://schemas.microsoft.com/office/drawing/2014/main" id="{C08AED44-A3DE-47BD-7AFE-7AD996E488F8}"/>
              </a:ext>
            </a:extLst>
          </p:cNvPr>
          <p:cNvSpPr>
            <a:spLocks noGrp="1"/>
          </p:cNvSpPr>
          <p:nvPr>
            <p:ph type="sldNum" sz="quarter" idx="12"/>
          </p:nvPr>
        </p:nvSpPr>
        <p:spPr/>
        <p:txBody>
          <a:bodyPr/>
          <a:lstStyle/>
          <a:p>
            <a:fld id="{3215D2B1-285F-4F40-A867-14B63631998C}" type="slidenum">
              <a:rPr lang="en-US" smtClean="0"/>
              <a:t>12</a:t>
            </a:fld>
            <a:endParaRPr lang="en-US"/>
          </a:p>
        </p:txBody>
      </p:sp>
      <p:sp>
        <p:nvSpPr>
          <p:cNvPr id="5" name="Footer Placeholder 4">
            <a:extLst>
              <a:ext uri="{FF2B5EF4-FFF2-40B4-BE49-F238E27FC236}">
                <a16:creationId xmlns:a16="http://schemas.microsoft.com/office/drawing/2014/main" id="{C91D2B0D-8AE0-7CAC-8CBC-FFFCD6C62AD7}"/>
              </a:ext>
            </a:extLst>
          </p:cNvPr>
          <p:cNvSpPr>
            <a:spLocks noGrp="1"/>
          </p:cNvSpPr>
          <p:nvPr>
            <p:ph type="ftr" sz="quarter" idx="11"/>
          </p:nvPr>
        </p:nvSpPr>
        <p:spPr/>
        <p:txBody>
          <a:bodyPr/>
          <a:lstStyle/>
          <a:p>
            <a:r>
              <a:rPr lang="en-US" dirty="0"/>
              <a:t>From Crisis to Opportunity</a:t>
            </a:r>
          </a:p>
        </p:txBody>
      </p:sp>
      <p:sp>
        <p:nvSpPr>
          <p:cNvPr id="7" name="Content Placeholder 2">
            <a:extLst>
              <a:ext uri="{FF2B5EF4-FFF2-40B4-BE49-F238E27FC236}">
                <a16:creationId xmlns:a16="http://schemas.microsoft.com/office/drawing/2014/main" id="{C5BDA64A-3AF8-35C1-368C-254A6374AB3F}"/>
              </a:ext>
            </a:extLst>
          </p:cNvPr>
          <p:cNvSpPr txBox="1">
            <a:spLocks/>
          </p:cNvSpPr>
          <p:nvPr/>
        </p:nvSpPr>
        <p:spPr>
          <a:xfrm>
            <a:off x="794657" y="1985040"/>
            <a:ext cx="5350330" cy="3917551"/>
          </a:xfrm>
          <a:prstGeom prst="rect">
            <a:avLst/>
          </a:prstGeom>
          <a:solidFill>
            <a:schemeClr val="bg1"/>
          </a:solidFill>
        </p:spPr>
        <p:txBody>
          <a:bodyP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spcBef>
                <a:spcPts val="1200"/>
              </a:spcBef>
              <a:buClr>
                <a:schemeClr val="accent2">
                  <a:lumMod val="50000"/>
                </a:schemeClr>
              </a:buClr>
              <a:buFont typeface="Wingdings" panose="05000000000000000000" pitchFamily="2" charset="2"/>
              <a:buChar char="v"/>
            </a:pPr>
            <a:r>
              <a:rPr lang="en-US" sz="3200" dirty="0"/>
              <a:t>Complexity educators anchor support for Israel by encouraging critical engagement and embracing diversity of opinions.</a:t>
            </a:r>
          </a:p>
          <a:p>
            <a:pPr>
              <a:spcBef>
                <a:spcPts val="1200"/>
              </a:spcBef>
              <a:buClr>
                <a:schemeClr val="accent2">
                  <a:lumMod val="50000"/>
                </a:schemeClr>
              </a:buClr>
              <a:buFont typeface="Wingdings" panose="05000000000000000000" pitchFamily="2" charset="2"/>
              <a:buChar char="v"/>
            </a:pPr>
            <a:r>
              <a:rPr lang="en-US" sz="3200" dirty="0"/>
              <a:t>25% of respondents</a:t>
            </a:r>
          </a:p>
        </p:txBody>
      </p:sp>
      <p:sp>
        <p:nvSpPr>
          <p:cNvPr id="8" name="Rectangle: Rounded Corners 7">
            <a:extLst>
              <a:ext uri="{FF2B5EF4-FFF2-40B4-BE49-F238E27FC236}">
                <a16:creationId xmlns:a16="http://schemas.microsoft.com/office/drawing/2014/main" id="{4A0A5688-1EF8-0537-E580-867297535302}"/>
              </a:ext>
            </a:extLst>
          </p:cNvPr>
          <p:cNvSpPr/>
          <p:nvPr/>
        </p:nvSpPr>
        <p:spPr>
          <a:xfrm>
            <a:off x="6096000" y="1603587"/>
            <a:ext cx="4615543" cy="4175758"/>
          </a:xfrm>
          <a:prstGeom prst="roundRect">
            <a:avLst/>
          </a:prstGeom>
        </p:spPr>
        <p:style>
          <a:lnRef idx="2">
            <a:schemeClr val="dk1">
              <a:shade val="15000"/>
            </a:schemeClr>
          </a:lnRef>
          <a:fillRef idx="1">
            <a:schemeClr val="dk1"/>
          </a:fillRef>
          <a:effectRef idx="0">
            <a:schemeClr val="dk1"/>
          </a:effectRef>
          <a:fontRef idx="minor">
            <a:schemeClr val="lt1"/>
          </a:fontRef>
        </p:style>
        <p:txBody>
          <a:bodyPr rtlCol="0" anchor="ctr"/>
          <a:lstStyle/>
          <a:p>
            <a:r>
              <a:rPr lang="en-US" sz="2800" i="1" dirty="0"/>
              <a:t>“While I agree we should teach a love for Israel we should also help our students understand that it's okay to disagree. Mainly how important it is to have meaningful conversations and listen to others.”</a:t>
            </a:r>
          </a:p>
        </p:txBody>
      </p:sp>
    </p:spTree>
    <p:extLst>
      <p:ext uri="{BB962C8B-B14F-4D97-AF65-F5344CB8AC3E}">
        <p14:creationId xmlns:p14="http://schemas.microsoft.com/office/powerpoint/2010/main" val="42713165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7F51608-16EA-FBFD-92C5-BB3E5DE1E99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6D69D6A-726F-B92B-E5D7-F811803A6B70}"/>
              </a:ext>
            </a:extLst>
          </p:cNvPr>
          <p:cNvSpPr>
            <a:spLocks noGrp="1"/>
          </p:cNvSpPr>
          <p:nvPr>
            <p:ph type="title"/>
          </p:nvPr>
        </p:nvSpPr>
        <p:spPr>
          <a:xfrm>
            <a:off x="831850" y="928560"/>
            <a:ext cx="10515600" cy="1719262"/>
          </a:xfrm>
        </p:spPr>
        <p:txBody>
          <a:bodyPr>
            <a:normAutofit/>
          </a:bodyPr>
          <a:lstStyle/>
          <a:p>
            <a:r>
              <a:rPr lang="en-US" sz="5600" b="1" dirty="0"/>
              <a:t>From “Solidarity” or “Criticism” to “Integrative Jewish Education” </a:t>
            </a:r>
          </a:p>
        </p:txBody>
      </p:sp>
      <p:sp>
        <p:nvSpPr>
          <p:cNvPr id="3" name="Text Placeholder 2">
            <a:extLst>
              <a:ext uri="{FF2B5EF4-FFF2-40B4-BE49-F238E27FC236}">
                <a16:creationId xmlns:a16="http://schemas.microsoft.com/office/drawing/2014/main" id="{CF954447-712B-614B-58C9-0FB6E6C70D79}"/>
              </a:ext>
            </a:extLst>
          </p:cNvPr>
          <p:cNvSpPr>
            <a:spLocks noGrp="1"/>
          </p:cNvSpPr>
          <p:nvPr>
            <p:ph type="body" idx="1"/>
          </p:nvPr>
        </p:nvSpPr>
        <p:spPr>
          <a:xfrm>
            <a:off x="831850" y="2838321"/>
            <a:ext cx="10515600" cy="3180974"/>
          </a:xfrm>
        </p:spPr>
        <p:txBody>
          <a:bodyPr>
            <a:normAutofit/>
          </a:bodyPr>
          <a:lstStyle/>
          <a:p>
            <a:pPr marL="457200" indent="-457200">
              <a:buClr>
                <a:schemeClr val="accent2">
                  <a:lumMod val="50000"/>
                </a:schemeClr>
              </a:buClr>
              <a:buFont typeface="Wingdings" panose="05000000000000000000" pitchFamily="2" charset="2"/>
              <a:buChar char="v"/>
            </a:pPr>
            <a:r>
              <a:rPr lang="en-US" sz="3200" dirty="0">
                <a:solidFill>
                  <a:schemeClr val="bg2">
                    <a:lumMod val="50000"/>
                  </a:schemeClr>
                </a:solidFill>
              </a:rPr>
              <a:t>An exclusive focus on solidarity or criticism leaves educators unprepared for responding to intensely negative events. </a:t>
            </a:r>
          </a:p>
          <a:p>
            <a:pPr marL="457200" indent="-457200">
              <a:buClr>
                <a:schemeClr val="accent2">
                  <a:lumMod val="50000"/>
                </a:schemeClr>
              </a:buClr>
              <a:buFont typeface="Wingdings" panose="05000000000000000000" pitchFamily="2" charset="2"/>
              <a:buChar char="v"/>
            </a:pPr>
            <a:r>
              <a:rPr lang="en-US" sz="3200" dirty="0">
                <a:solidFill>
                  <a:schemeClr val="bg2">
                    <a:lumMod val="50000"/>
                  </a:schemeClr>
                </a:solidFill>
              </a:rPr>
              <a:t>Complexity alone does not prioritize nurturing commitment to the good of the Jewish People and Israel.</a:t>
            </a:r>
          </a:p>
        </p:txBody>
      </p:sp>
      <p:sp>
        <p:nvSpPr>
          <p:cNvPr id="4" name="Footer Placeholder 3">
            <a:extLst>
              <a:ext uri="{FF2B5EF4-FFF2-40B4-BE49-F238E27FC236}">
                <a16:creationId xmlns:a16="http://schemas.microsoft.com/office/drawing/2014/main" id="{F0585E86-EC8E-8AE7-2C17-99110A752F70}"/>
              </a:ext>
            </a:extLst>
          </p:cNvPr>
          <p:cNvSpPr>
            <a:spLocks noGrp="1"/>
          </p:cNvSpPr>
          <p:nvPr>
            <p:ph type="ftr" sz="quarter" idx="11"/>
          </p:nvPr>
        </p:nvSpPr>
        <p:spPr/>
        <p:txBody>
          <a:bodyPr/>
          <a:lstStyle/>
          <a:p>
            <a:r>
              <a:rPr lang="en-US" dirty="0"/>
              <a:t>From Crisis to Opportunity</a:t>
            </a:r>
          </a:p>
        </p:txBody>
      </p:sp>
      <p:sp>
        <p:nvSpPr>
          <p:cNvPr id="5" name="Slide Number Placeholder 4">
            <a:extLst>
              <a:ext uri="{FF2B5EF4-FFF2-40B4-BE49-F238E27FC236}">
                <a16:creationId xmlns:a16="http://schemas.microsoft.com/office/drawing/2014/main" id="{68C00B85-CA15-7545-2389-CBED834D7B0E}"/>
              </a:ext>
            </a:extLst>
          </p:cNvPr>
          <p:cNvSpPr>
            <a:spLocks noGrp="1"/>
          </p:cNvSpPr>
          <p:nvPr>
            <p:ph type="sldNum" sz="quarter" idx="12"/>
          </p:nvPr>
        </p:nvSpPr>
        <p:spPr/>
        <p:txBody>
          <a:bodyPr/>
          <a:lstStyle/>
          <a:p>
            <a:fld id="{3215D2B1-285F-4F40-A867-14B63631998C}" type="slidenum">
              <a:rPr lang="en-US" smtClean="0"/>
              <a:t>13</a:t>
            </a:fld>
            <a:endParaRPr lang="en-US"/>
          </a:p>
        </p:txBody>
      </p:sp>
    </p:spTree>
    <p:extLst>
      <p:ext uri="{BB962C8B-B14F-4D97-AF65-F5344CB8AC3E}">
        <p14:creationId xmlns:p14="http://schemas.microsoft.com/office/powerpoint/2010/main" val="156787522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4C947071-2FB8-9C4A-119E-79A8B543FD40}"/>
            </a:ext>
          </a:extLst>
        </p:cNvPr>
        <p:cNvGrpSpPr/>
        <p:nvPr/>
      </p:nvGrpSpPr>
      <p:grpSpPr>
        <a:xfrm>
          <a:off x="0" y="0"/>
          <a:ext cx="0" cy="0"/>
          <a:chOff x="0" y="0"/>
          <a:chExt cx="0" cy="0"/>
        </a:xfrm>
      </p:grpSpPr>
      <p:sp>
        <p:nvSpPr>
          <p:cNvPr id="7" name="Footer Placeholder 6">
            <a:extLst>
              <a:ext uri="{FF2B5EF4-FFF2-40B4-BE49-F238E27FC236}">
                <a16:creationId xmlns:a16="http://schemas.microsoft.com/office/drawing/2014/main" id="{9F8FD73E-0825-CAA2-6B15-0E6475166453}"/>
              </a:ext>
            </a:extLst>
          </p:cNvPr>
          <p:cNvSpPr>
            <a:spLocks noGrp="1"/>
          </p:cNvSpPr>
          <p:nvPr>
            <p:ph type="ftr" sz="quarter" idx="11"/>
          </p:nvPr>
        </p:nvSpPr>
        <p:spPr>
          <a:xfrm>
            <a:off x="3967611" y="6341759"/>
            <a:ext cx="4114800" cy="365125"/>
          </a:xfrm>
        </p:spPr>
        <p:txBody>
          <a:bodyPr/>
          <a:lstStyle/>
          <a:p>
            <a:r>
              <a:rPr lang="en-US" dirty="0"/>
              <a:t>From Crisis to Opportunity</a:t>
            </a:r>
          </a:p>
        </p:txBody>
      </p:sp>
      <p:sp>
        <p:nvSpPr>
          <p:cNvPr id="4" name="Slide Number Placeholder 3">
            <a:extLst>
              <a:ext uri="{FF2B5EF4-FFF2-40B4-BE49-F238E27FC236}">
                <a16:creationId xmlns:a16="http://schemas.microsoft.com/office/drawing/2014/main" id="{72B09FDF-0C82-2335-BAC5-4D793A4CFD0C}"/>
              </a:ext>
            </a:extLst>
          </p:cNvPr>
          <p:cNvSpPr>
            <a:spLocks noGrp="1"/>
          </p:cNvSpPr>
          <p:nvPr>
            <p:ph type="sldNum" sz="quarter" idx="12"/>
          </p:nvPr>
        </p:nvSpPr>
        <p:spPr/>
        <p:txBody>
          <a:bodyPr/>
          <a:lstStyle/>
          <a:p>
            <a:fld id="{3215D2B1-285F-4F40-A867-14B63631998C}" type="slidenum">
              <a:rPr lang="en-US" smtClean="0"/>
              <a:t>14</a:t>
            </a:fld>
            <a:endParaRPr lang="en-US"/>
          </a:p>
        </p:txBody>
      </p:sp>
      <p:graphicFrame>
        <p:nvGraphicFramePr>
          <p:cNvPr id="5" name="Diagram 4">
            <a:extLst>
              <a:ext uri="{FF2B5EF4-FFF2-40B4-BE49-F238E27FC236}">
                <a16:creationId xmlns:a16="http://schemas.microsoft.com/office/drawing/2014/main" id="{ADB06DCA-F232-D409-88C1-AF68F0BE69F9}"/>
              </a:ext>
            </a:extLst>
          </p:cNvPr>
          <p:cNvGraphicFramePr/>
          <p:nvPr>
            <p:extLst>
              <p:ext uri="{D42A27DB-BD31-4B8C-83A1-F6EECF244321}">
                <p14:modId xmlns:p14="http://schemas.microsoft.com/office/powerpoint/2010/main" val="1187182488"/>
              </p:ext>
            </p:extLst>
          </p:nvPr>
        </p:nvGraphicFramePr>
        <p:xfrm>
          <a:off x="178947" y="-43543"/>
          <a:ext cx="11692128" cy="695597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11557380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28F9BAAA-89FA-4B69-E6B8-5F7667718187}"/>
            </a:ext>
          </a:extLst>
        </p:cNvPr>
        <p:cNvGrpSpPr/>
        <p:nvPr/>
      </p:nvGrpSpPr>
      <p:grpSpPr>
        <a:xfrm>
          <a:off x="0" y="0"/>
          <a:ext cx="0" cy="0"/>
          <a:chOff x="0" y="0"/>
          <a:chExt cx="0" cy="0"/>
        </a:xfrm>
      </p:grpSpPr>
      <p:sp useBgFill="1">
        <p:nvSpPr>
          <p:cNvPr id="20" name="Rectangle 19">
            <a:extLst>
              <a:ext uri="{FF2B5EF4-FFF2-40B4-BE49-F238E27FC236}">
                <a16:creationId xmlns:a16="http://schemas.microsoft.com/office/drawing/2014/main" id="{EC87A763-9AF2-9B3F-2FB7-41AB39BA311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196A45B-4EA0-309E-8B5F-10FA6A69F7E3}"/>
              </a:ext>
            </a:extLst>
          </p:cNvPr>
          <p:cNvSpPr>
            <a:spLocks noGrp="1"/>
          </p:cNvSpPr>
          <p:nvPr>
            <p:ph type="title"/>
          </p:nvPr>
        </p:nvSpPr>
        <p:spPr>
          <a:xfrm>
            <a:off x="841248" y="320129"/>
            <a:ext cx="10191739" cy="1085651"/>
          </a:xfrm>
        </p:spPr>
        <p:txBody>
          <a:bodyPr vert="horz" lIns="91440" tIns="45720" rIns="91440" bIns="45720" rtlCol="0" anchor="ctr">
            <a:noAutofit/>
          </a:bodyPr>
          <a:lstStyle/>
          <a:p>
            <a:r>
              <a:rPr lang="en-US" sz="4200" kern="1200" dirty="0">
                <a:solidFill>
                  <a:schemeClr val="tx1"/>
                </a:solidFill>
                <a:latin typeface="Calibri  "/>
              </a:rPr>
              <a:t>Jewish Bonding</a:t>
            </a:r>
            <a:endParaRPr lang="en-US" sz="4200" kern="1200" dirty="0">
              <a:solidFill>
                <a:schemeClr val="tx1"/>
              </a:solidFill>
              <a:latin typeface="Calibri   "/>
            </a:endParaRPr>
          </a:p>
        </p:txBody>
      </p:sp>
      <p:sp>
        <p:nvSpPr>
          <p:cNvPr id="22" name="Rectangle 21">
            <a:extLst>
              <a:ext uri="{FF2B5EF4-FFF2-40B4-BE49-F238E27FC236}">
                <a16:creationId xmlns:a16="http://schemas.microsoft.com/office/drawing/2014/main" id="{B156F676-2436-B8EC-2F84-5B4C4AD2E32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42772" y="0"/>
            <a:ext cx="10506456" cy="19138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24" name="Rectangle 23">
            <a:extLst>
              <a:ext uri="{FF2B5EF4-FFF2-40B4-BE49-F238E27FC236}">
                <a16:creationId xmlns:a16="http://schemas.microsoft.com/office/drawing/2014/main" id="{30FCEFE0-E23E-FE81-2D37-91DAC3801F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41248" y="1512994"/>
            <a:ext cx="10506456" cy="18288"/>
          </a:xfrm>
          <a:prstGeom prst="rect">
            <a:avLst/>
          </a:prstGeom>
          <a:solidFill>
            <a:srgbClr val="D5D5D5"/>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 name="Slide Number Placeholder 3">
            <a:extLst>
              <a:ext uri="{FF2B5EF4-FFF2-40B4-BE49-F238E27FC236}">
                <a16:creationId xmlns:a16="http://schemas.microsoft.com/office/drawing/2014/main" id="{6210891C-530E-B8E3-486F-F7873293FF4C}"/>
              </a:ext>
            </a:extLst>
          </p:cNvPr>
          <p:cNvSpPr>
            <a:spLocks noGrp="1"/>
          </p:cNvSpPr>
          <p:nvPr>
            <p:ph type="sldNum" sz="quarter" idx="12"/>
          </p:nvPr>
        </p:nvSpPr>
        <p:spPr/>
        <p:txBody>
          <a:bodyPr/>
          <a:lstStyle/>
          <a:p>
            <a:fld id="{3215D2B1-285F-4F40-A867-14B63631998C}" type="slidenum">
              <a:rPr lang="en-US" smtClean="0"/>
              <a:t>15</a:t>
            </a:fld>
            <a:endParaRPr lang="en-US"/>
          </a:p>
        </p:txBody>
      </p:sp>
      <p:sp>
        <p:nvSpPr>
          <p:cNvPr id="5" name="Footer Placeholder 4">
            <a:extLst>
              <a:ext uri="{FF2B5EF4-FFF2-40B4-BE49-F238E27FC236}">
                <a16:creationId xmlns:a16="http://schemas.microsoft.com/office/drawing/2014/main" id="{E8054226-560F-93B6-1551-04EFC722813F}"/>
              </a:ext>
            </a:extLst>
          </p:cNvPr>
          <p:cNvSpPr>
            <a:spLocks noGrp="1"/>
          </p:cNvSpPr>
          <p:nvPr>
            <p:ph type="ftr" sz="quarter" idx="11"/>
          </p:nvPr>
        </p:nvSpPr>
        <p:spPr/>
        <p:txBody>
          <a:bodyPr/>
          <a:lstStyle/>
          <a:p>
            <a:r>
              <a:rPr lang="en-US" dirty="0"/>
              <a:t>From Crisis to Opportunity</a:t>
            </a:r>
          </a:p>
        </p:txBody>
      </p:sp>
      <p:sp>
        <p:nvSpPr>
          <p:cNvPr id="3" name="Content Placeholder 2">
            <a:extLst>
              <a:ext uri="{FF2B5EF4-FFF2-40B4-BE49-F238E27FC236}">
                <a16:creationId xmlns:a16="http://schemas.microsoft.com/office/drawing/2014/main" id="{B7059D34-8971-A9DA-5E42-36DBD033C08A}"/>
              </a:ext>
            </a:extLst>
          </p:cNvPr>
          <p:cNvSpPr txBox="1">
            <a:spLocks/>
          </p:cNvSpPr>
          <p:nvPr/>
        </p:nvSpPr>
        <p:spPr>
          <a:xfrm>
            <a:off x="213904" y="1538178"/>
            <a:ext cx="4740729" cy="4002628"/>
          </a:xfrm>
          <a:prstGeom prst="rect">
            <a:avLst/>
          </a:prstGeom>
        </p:spPr>
        <p:txBody>
          <a:bodyP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US" sz="2200" b="1" dirty="0">
                <a:solidFill>
                  <a:srgbClr val="767171"/>
                </a:solidFill>
                <a:latin typeface="Gill Sans MT" panose="020B0502020104020203" pitchFamily="34" charset="0"/>
                <a:ea typeface="Times New Roman" panose="02020603050405020304" pitchFamily="18" charset="0"/>
                <a:cs typeface="Times New Roman" panose="02020603050405020304" pitchFamily="18" charset="0"/>
              </a:rPr>
              <a:t>Bonding moments evoke constructive emotions that enable community and Peoplehood.  </a:t>
            </a:r>
          </a:p>
          <a:p>
            <a:pPr>
              <a:buClr>
                <a:srgbClr val="C00000"/>
              </a:buClr>
              <a:buFont typeface="Wingdings" panose="05000000000000000000" pitchFamily="2" charset="2"/>
              <a:buChar char="v"/>
            </a:pPr>
            <a:r>
              <a:rPr lang="en-US" sz="2100" dirty="0">
                <a:solidFill>
                  <a:srgbClr val="767171"/>
                </a:solidFill>
                <a:latin typeface="Gill Sans MT" panose="020B0502020104020203" pitchFamily="34" charset="0"/>
                <a:ea typeface="Times New Roman" panose="02020603050405020304" pitchFamily="18" charset="0"/>
                <a:cs typeface="Times New Roman" panose="02020603050405020304" pitchFamily="18" charset="0"/>
              </a:rPr>
              <a:t>Bonding moments are anchored in and inculcate that which Jews have in common with one another, including shared historical memories, knowledge, and experiences. </a:t>
            </a:r>
          </a:p>
          <a:p>
            <a:pPr>
              <a:buClr>
                <a:srgbClr val="C00000"/>
              </a:buClr>
              <a:buFont typeface="Wingdings" panose="05000000000000000000" pitchFamily="2" charset="2"/>
              <a:buChar char="v"/>
            </a:pPr>
            <a:r>
              <a:rPr lang="en-US" sz="2100" dirty="0">
                <a:solidFill>
                  <a:srgbClr val="767171"/>
                </a:solidFill>
                <a:latin typeface="Gill Sans MT" panose="020B0502020104020203" pitchFamily="34" charset="0"/>
                <a:ea typeface="Times New Roman" panose="02020603050405020304" pitchFamily="18" charset="0"/>
                <a:cs typeface="Times New Roman" panose="02020603050405020304" pitchFamily="18" charset="0"/>
              </a:rPr>
              <a:t>They are moments in which we acquire knowledge and experience rooted in actions that are done together as a group, for example through learning together, participating in ceremonies involving singing or religious ritual, or other moments in which being Jewish is experienced together.</a:t>
            </a:r>
          </a:p>
        </p:txBody>
      </p:sp>
      <p:graphicFrame>
        <p:nvGraphicFramePr>
          <p:cNvPr id="6" name="Diagram 5">
            <a:extLst>
              <a:ext uri="{FF2B5EF4-FFF2-40B4-BE49-F238E27FC236}">
                <a16:creationId xmlns:a16="http://schemas.microsoft.com/office/drawing/2014/main" id="{22D016AE-3846-5692-3DEC-34B450F1ADB1}"/>
              </a:ext>
            </a:extLst>
          </p:cNvPr>
          <p:cNvGraphicFramePr/>
          <p:nvPr>
            <p:extLst>
              <p:ext uri="{D42A27DB-BD31-4B8C-83A1-F6EECF244321}">
                <p14:modId xmlns:p14="http://schemas.microsoft.com/office/powerpoint/2010/main" val="4005362058"/>
              </p:ext>
            </p:extLst>
          </p:nvPr>
        </p:nvGraphicFramePr>
        <p:xfrm>
          <a:off x="5168537" y="506187"/>
          <a:ext cx="6720840" cy="585016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08081086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75A25B3D-604E-88A6-3DF1-F1AF6184ED0C}"/>
              </a:ext>
            </a:extLst>
          </p:cNvPr>
          <p:cNvSpPr>
            <a:spLocks noGrp="1"/>
          </p:cNvSpPr>
          <p:nvPr>
            <p:ph type="title"/>
          </p:nvPr>
        </p:nvSpPr>
        <p:spPr/>
        <p:txBody>
          <a:bodyPr/>
          <a:lstStyle/>
          <a:p>
            <a:r>
              <a:rPr lang="en-US" dirty="0"/>
              <a:t>Using Complex Thinking for Jewish Bonding</a:t>
            </a:r>
          </a:p>
        </p:txBody>
      </p:sp>
      <p:sp>
        <p:nvSpPr>
          <p:cNvPr id="6" name="Text Placeholder 5">
            <a:extLst>
              <a:ext uri="{FF2B5EF4-FFF2-40B4-BE49-F238E27FC236}">
                <a16:creationId xmlns:a16="http://schemas.microsoft.com/office/drawing/2014/main" id="{EE1B790C-A3BD-4164-7F68-8F495300083A}"/>
              </a:ext>
            </a:extLst>
          </p:cNvPr>
          <p:cNvSpPr>
            <a:spLocks noGrp="1"/>
          </p:cNvSpPr>
          <p:nvPr>
            <p:ph type="body" idx="1"/>
          </p:nvPr>
        </p:nvSpPr>
        <p:spPr/>
        <p:txBody>
          <a:bodyPr>
            <a:normAutofit/>
          </a:bodyPr>
          <a:lstStyle/>
          <a:p>
            <a:r>
              <a:rPr lang="en-US" sz="3200" dirty="0"/>
              <a:t>Examples</a:t>
            </a:r>
          </a:p>
        </p:txBody>
      </p:sp>
      <p:sp>
        <p:nvSpPr>
          <p:cNvPr id="3" name="Footer Placeholder 2">
            <a:extLst>
              <a:ext uri="{FF2B5EF4-FFF2-40B4-BE49-F238E27FC236}">
                <a16:creationId xmlns:a16="http://schemas.microsoft.com/office/drawing/2014/main" id="{27D33632-008E-F3BA-C90F-DF04ECF0550E}"/>
              </a:ext>
            </a:extLst>
          </p:cNvPr>
          <p:cNvSpPr>
            <a:spLocks noGrp="1"/>
          </p:cNvSpPr>
          <p:nvPr>
            <p:ph type="ftr" sz="quarter" idx="11"/>
          </p:nvPr>
        </p:nvSpPr>
        <p:spPr/>
        <p:txBody>
          <a:bodyPr/>
          <a:lstStyle/>
          <a:p>
            <a:r>
              <a:rPr lang="en-US"/>
              <a:t>Crisis Affording Opportunity</a:t>
            </a:r>
            <a:endParaRPr lang="en-US" dirty="0"/>
          </a:p>
        </p:txBody>
      </p:sp>
      <p:sp>
        <p:nvSpPr>
          <p:cNvPr id="4" name="Slide Number Placeholder 3">
            <a:extLst>
              <a:ext uri="{FF2B5EF4-FFF2-40B4-BE49-F238E27FC236}">
                <a16:creationId xmlns:a16="http://schemas.microsoft.com/office/drawing/2014/main" id="{DC2DA5F1-F5E7-A09D-5825-343199FB51D7}"/>
              </a:ext>
            </a:extLst>
          </p:cNvPr>
          <p:cNvSpPr>
            <a:spLocks noGrp="1"/>
          </p:cNvSpPr>
          <p:nvPr>
            <p:ph type="sldNum" sz="quarter" idx="12"/>
          </p:nvPr>
        </p:nvSpPr>
        <p:spPr/>
        <p:txBody>
          <a:bodyPr/>
          <a:lstStyle/>
          <a:p>
            <a:fld id="{3215D2B1-285F-4F40-A867-14B63631998C}" type="slidenum">
              <a:rPr lang="en-US" smtClean="0"/>
              <a:t>16</a:t>
            </a:fld>
            <a:endParaRPr lang="en-US"/>
          </a:p>
        </p:txBody>
      </p:sp>
    </p:spTree>
    <p:extLst>
      <p:ext uri="{BB962C8B-B14F-4D97-AF65-F5344CB8AC3E}">
        <p14:creationId xmlns:p14="http://schemas.microsoft.com/office/powerpoint/2010/main" val="219969519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CA1C7A53-921D-9770-AB90-6A2A6F6A3FC5}"/>
            </a:ext>
          </a:extLst>
        </p:cNvPr>
        <p:cNvGrpSpPr/>
        <p:nvPr/>
      </p:nvGrpSpPr>
      <p:grpSpPr>
        <a:xfrm>
          <a:off x="0" y="0"/>
          <a:ext cx="0" cy="0"/>
          <a:chOff x="0" y="0"/>
          <a:chExt cx="0" cy="0"/>
        </a:xfrm>
      </p:grpSpPr>
      <p:sp useBgFill="1">
        <p:nvSpPr>
          <p:cNvPr id="20" name="Rectangle 19">
            <a:extLst>
              <a:ext uri="{FF2B5EF4-FFF2-40B4-BE49-F238E27FC236}">
                <a16:creationId xmlns:a16="http://schemas.microsoft.com/office/drawing/2014/main" id="{F8FE867E-F2C1-8BE7-3F33-E0401CF9993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FCAC6F65-DC19-D37A-68C9-9AA49EA9AF5F}"/>
              </a:ext>
            </a:extLst>
          </p:cNvPr>
          <p:cNvSpPr>
            <a:spLocks noGrp="1"/>
          </p:cNvSpPr>
          <p:nvPr>
            <p:ph type="title"/>
          </p:nvPr>
        </p:nvSpPr>
        <p:spPr>
          <a:xfrm>
            <a:off x="642258" y="350508"/>
            <a:ext cx="11206701" cy="1085651"/>
          </a:xfrm>
        </p:spPr>
        <p:txBody>
          <a:bodyPr vert="horz" lIns="91440" tIns="45720" rIns="91440" bIns="45720" rtlCol="0" anchor="ctr">
            <a:noAutofit/>
          </a:bodyPr>
          <a:lstStyle/>
          <a:p>
            <a:pPr algn="ctr"/>
            <a:r>
              <a:rPr lang="en-US" sz="4000" dirty="0">
                <a:latin typeface="Calibri  "/>
              </a:rPr>
              <a:t>Bonding + Complexity = Resilient Community</a:t>
            </a:r>
            <a:endParaRPr lang="en-US" sz="4000" kern="1200" dirty="0">
              <a:solidFill>
                <a:schemeClr val="tx1"/>
              </a:solidFill>
              <a:latin typeface="Calibri   "/>
            </a:endParaRPr>
          </a:p>
        </p:txBody>
      </p:sp>
      <p:sp>
        <p:nvSpPr>
          <p:cNvPr id="22" name="Rectangle 21">
            <a:extLst>
              <a:ext uri="{FF2B5EF4-FFF2-40B4-BE49-F238E27FC236}">
                <a16:creationId xmlns:a16="http://schemas.microsoft.com/office/drawing/2014/main" id="{34387587-797C-6248-8B02-75D14B0D216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42772" y="0"/>
            <a:ext cx="10506456" cy="19138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24" name="Rectangle 23">
            <a:extLst>
              <a:ext uri="{FF2B5EF4-FFF2-40B4-BE49-F238E27FC236}">
                <a16:creationId xmlns:a16="http://schemas.microsoft.com/office/drawing/2014/main" id="{9E537CAB-DB1B-80EE-1C2E-54B4D4A159B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41248" y="1512994"/>
            <a:ext cx="10506456" cy="18288"/>
          </a:xfrm>
          <a:prstGeom prst="rect">
            <a:avLst/>
          </a:prstGeom>
          <a:solidFill>
            <a:srgbClr val="D5D5D5"/>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 name="Slide Number Placeholder 3">
            <a:extLst>
              <a:ext uri="{FF2B5EF4-FFF2-40B4-BE49-F238E27FC236}">
                <a16:creationId xmlns:a16="http://schemas.microsoft.com/office/drawing/2014/main" id="{0628EAE1-0932-F6E3-B477-06B65C810616}"/>
              </a:ext>
            </a:extLst>
          </p:cNvPr>
          <p:cNvSpPr>
            <a:spLocks noGrp="1"/>
          </p:cNvSpPr>
          <p:nvPr>
            <p:ph type="sldNum" sz="quarter" idx="12"/>
          </p:nvPr>
        </p:nvSpPr>
        <p:spPr/>
        <p:txBody>
          <a:bodyPr/>
          <a:lstStyle/>
          <a:p>
            <a:fld id="{3215D2B1-285F-4F40-A867-14B63631998C}" type="slidenum">
              <a:rPr lang="en-US" smtClean="0"/>
              <a:t>17</a:t>
            </a:fld>
            <a:endParaRPr lang="en-US"/>
          </a:p>
        </p:txBody>
      </p:sp>
      <p:sp>
        <p:nvSpPr>
          <p:cNvPr id="5" name="Footer Placeholder 4">
            <a:extLst>
              <a:ext uri="{FF2B5EF4-FFF2-40B4-BE49-F238E27FC236}">
                <a16:creationId xmlns:a16="http://schemas.microsoft.com/office/drawing/2014/main" id="{3E2FD9F5-25D0-60D3-E7E5-F8D93D49DA39}"/>
              </a:ext>
            </a:extLst>
          </p:cNvPr>
          <p:cNvSpPr>
            <a:spLocks noGrp="1"/>
          </p:cNvSpPr>
          <p:nvPr>
            <p:ph type="ftr" sz="quarter" idx="11"/>
          </p:nvPr>
        </p:nvSpPr>
        <p:spPr/>
        <p:txBody>
          <a:bodyPr/>
          <a:lstStyle/>
          <a:p>
            <a:r>
              <a:rPr lang="en-US" dirty="0"/>
              <a:t>From Crisis to Opportunity</a:t>
            </a:r>
          </a:p>
        </p:txBody>
      </p:sp>
      <p:sp>
        <p:nvSpPr>
          <p:cNvPr id="7" name="Rectangle: Rounded Corners 6">
            <a:extLst>
              <a:ext uri="{FF2B5EF4-FFF2-40B4-BE49-F238E27FC236}">
                <a16:creationId xmlns:a16="http://schemas.microsoft.com/office/drawing/2014/main" id="{B7474ACC-A7FA-090F-D2BB-06186240F71D}"/>
              </a:ext>
            </a:extLst>
          </p:cNvPr>
          <p:cNvSpPr/>
          <p:nvPr/>
        </p:nvSpPr>
        <p:spPr>
          <a:xfrm>
            <a:off x="1197428" y="1684952"/>
            <a:ext cx="10189029" cy="4885092"/>
          </a:xfrm>
          <a:prstGeom prst="roundRect">
            <a:avLst/>
          </a:prstGeom>
        </p:spPr>
        <p:style>
          <a:lnRef idx="2">
            <a:schemeClr val="dk1">
              <a:shade val="15000"/>
            </a:schemeClr>
          </a:lnRef>
          <a:fillRef idx="1">
            <a:schemeClr val="dk1"/>
          </a:fillRef>
          <a:effectRef idx="0">
            <a:schemeClr val="dk1"/>
          </a:effectRef>
          <a:fontRef idx="minor">
            <a:schemeClr val="lt1"/>
          </a:fontRef>
        </p:style>
        <p:txBody>
          <a:bodyPr rtlCol="0" anchor="ctr"/>
          <a:lstStyle/>
          <a:p>
            <a:pPr lvl="0">
              <a:spcAft>
                <a:spcPts val="1200"/>
              </a:spcAft>
            </a:pPr>
            <a:r>
              <a:rPr lang="en-US" sz="2800" b="1" dirty="0"/>
              <a:t>Your Greatest Challenge: “</a:t>
            </a:r>
            <a:r>
              <a:rPr lang="en-US" sz="2800" b="0" i="1" u="none" dirty="0"/>
              <a:t>Holding together a completely diverse group of community members in how they are in relationship with Israel.”</a:t>
            </a:r>
          </a:p>
          <a:p>
            <a:pPr lvl="0">
              <a:spcAft>
                <a:spcPts val="1200"/>
              </a:spcAft>
            </a:pPr>
            <a:r>
              <a:rPr lang="en-US" sz="2800" b="1" dirty="0"/>
              <a:t>Your Response:</a:t>
            </a:r>
            <a:r>
              <a:rPr lang="en-US" sz="2800" dirty="0"/>
              <a:t> “</a:t>
            </a:r>
            <a:r>
              <a:rPr lang="en-US" sz="2800" b="0" i="1" u="none" dirty="0"/>
              <a:t>Leaning in, not shying away. Holding a lot of pastoral conversations when it comes to Israel. Understanding that people are passionate, and it's because they care.”</a:t>
            </a:r>
            <a:endParaRPr lang="en-US" sz="2800" i="1" dirty="0"/>
          </a:p>
          <a:p>
            <a:pPr lvl="0">
              <a:spcAft>
                <a:spcPts val="1200"/>
              </a:spcAft>
            </a:pPr>
            <a:r>
              <a:rPr lang="en-US" sz="2800" b="1" u="none" dirty="0"/>
              <a:t>Example of Educational Activity:</a:t>
            </a:r>
            <a:r>
              <a:rPr lang="en-US" sz="2800" b="1" dirty="0"/>
              <a:t> “</a:t>
            </a:r>
            <a:r>
              <a:rPr lang="en-US" sz="2800" b="0" i="1" u="none" dirty="0"/>
              <a:t>Reading as a community 'Can We Talk About Israel?' by Daniel Sokatch.</a:t>
            </a:r>
            <a:r>
              <a:rPr lang="en-US" sz="2800" i="1" dirty="0"/>
              <a:t>"</a:t>
            </a:r>
            <a:endParaRPr lang="en-US" sz="2800" dirty="0"/>
          </a:p>
          <a:p>
            <a:pPr lvl="0">
              <a:spcAft>
                <a:spcPts val="1200"/>
              </a:spcAft>
            </a:pPr>
            <a:endParaRPr lang="en-US" sz="2800" i="1" dirty="0"/>
          </a:p>
        </p:txBody>
      </p:sp>
    </p:spTree>
    <p:extLst>
      <p:ext uri="{BB962C8B-B14F-4D97-AF65-F5344CB8AC3E}">
        <p14:creationId xmlns:p14="http://schemas.microsoft.com/office/powerpoint/2010/main" val="10387137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9E4746A3-D589-67F5-2C96-9A7ADFC0C9A0}"/>
            </a:ext>
          </a:extLst>
        </p:cNvPr>
        <p:cNvGrpSpPr/>
        <p:nvPr/>
      </p:nvGrpSpPr>
      <p:grpSpPr>
        <a:xfrm>
          <a:off x="0" y="0"/>
          <a:ext cx="0" cy="0"/>
          <a:chOff x="0" y="0"/>
          <a:chExt cx="0" cy="0"/>
        </a:xfrm>
      </p:grpSpPr>
      <p:sp useBgFill="1">
        <p:nvSpPr>
          <p:cNvPr id="20" name="Rectangle 19">
            <a:extLst>
              <a:ext uri="{FF2B5EF4-FFF2-40B4-BE49-F238E27FC236}">
                <a16:creationId xmlns:a16="http://schemas.microsoft.com/office/drawing/2014/main" id="{EA38E997-7D0F-49B3-C71E-B67C54D6F38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B9BE6A0-C766-537E-7426-CE827EA0C5DD}"/>
              </a:ext>
            </a:extLst>
          </p:cNvPr>
          <p:cNvSpPr>
            <a:spLocks noGrp="1"/>
          </p:cNvSpPr>
          <p:nvPr>
            <p:ph type="title"/>
          </p:nvPr>
        </p:nvSpPr>
        <p:spPr>
          <a:xfrm>
            <a:off x="642258" y="301521"/>
            <a:ext cx="11206701" cy="1085651"/>
          </a:xfrm>
        </p:spPr>
        <p:txBody>
          <a:bodyPr vert="horz" lIns="91440" tIns="45720" rIns="91440" bIns="45720" rtlCol="0" anchor="ctr">
            <a:noAutofit/>
          </a:bodyPr>
          <a:lstStyle/>
          <a:p>
            <a:pPr algn="ctr"/>
            <a:r>
              <a:rPr lang="en-US" sz="4000" dirty="0">
                <a:latin typeface="Calibri  "/>
              </a:rPr>
              <a:t>Discussing Values &amp; Mission to Navigate Divides</a:t>
            </a:r>
            <a:endParaRPr lang="en-US" sz="4000" kern="1200" dirty="0">
              <a:solidFill>
                <a:schemeClr val="tx1"/>
              </a:solidFill>
              <a:latin typeface="Calibri   "/>
            </a:endParaRPr>
          </a:p>
        </p:txBody>
      </p:sp>
      <p:sp>
        <p:nvSpPr>
          <p:cNvPr id="22" name="Rectangle 21">
            <a:extLst>
              <a:ext uri="{FF2B5EF4-FFF2-40B4-BE49-F238E27FC236}">
                <a16:creationId xmlns:a16="http://schemas.microsoft.com/office/drawing/2014/main" id="{631B20B9-1E96-CF21-51D2-83FA3812F39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42772" y="0"/>
            <a:ext cx="10506456" cy="19138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24" name="Rectangle 23">
            <a:extLst>
              <a:ext uri="{FF2B5EF4-FFF2-40B4-BE49-F238E27FC236}">
                <a16:creationId xmlns:a16="http://schemas.microsoft.com/office/drawing/2014/main" id="{8D14878C-4151-E574-B22E-8FE6FED977C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41248" y="1512994"/>
            <a:ext cx="10506456" cy="18288"/>
          </a:xfrm>
          <a:prstGeom prst="rect">
            <a:avLst/>
          </a:prstGeom>
          <a:solidFill>
            <a:srgbClr val="D5D5D5"/>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 name="Slide Number Placeholder 3">
            <a:extLst>
              <a:ext uri="{FF2B5EF4-FFF2-40B4-BE49-F238E27FC236}">
                <a16:creationId xmlns:a16="http://schemas.microsoft.com/office/drawing/2014/main" id="{B39E8678-5ED8-B6FC-F443-DA354C211C69}"/>
              </a:ext>
            </a:extLst>
          </p:cNvPr>
          <p:cNvSpPr>
            <a:spLocks noGrp="1"/>
          </p:cNvSpPr>
          <p:nvPr>
            <p:ph type="sldNum" sz="quarter" idx="12"/>
          </p:nvPr>
        </p:nvSpPr>
        <p:spPr/>
        <p:txBody>
          <a:bodyPr/>
          <a:lstStyle/>
          <a:p>
            <a:fld id="{3215D2B1-285F-4F40-A867-14B63631998C}" type="slidenum">
              <a:rPr lang="en-US" smtClean="0"/>
              <a:t>18</a:t>
            </a:fld>
            <a:endParaRPr lang="en-US"/>
          </a:p>
        </p:txBody>
      </p:sp>
      <p:sp>
        <p:nvSpPr>
          <p:cNvPr id="5" name="Footer Placeholder 4">
            <a:extLst>
              <a:ext uri="{FF2B5EF4-FFF2-40B4-BE49-F238E27FC236}">
                <a16:creationId xmlns:a16="http://schemas.microsoft.com/office/drawing/2014/main" id="{E36ACC5F-9AA7-12D0-0B9B-70951F4335C0}"/>
              </a:ext>
            </a:extLst>
          </p:cNvPr>
          <p:cNvSpPr>
            <a:spLocks noGrp="1"/>
          </p:cNvSpPr>
          <p:nvPr>
            <p:ph type="ftr" sz="quarter" idx="11"/>
          </p:nvPr>
        </p:nvSpPr>
        <p:spPr/>
        <p:txBody>
          <a:bodyPr/>
          <a:lstStyle/>
          <a:p>
            <a:r>
              <a:rPr lang="en-US" dirty="0"/>
              <a:t>From Crisis to Opportunity</a:t>
            </a:r>
          </a:p>
        </p:txBody>
      </p:sp>
      <p:sp>
        <p:nvSpPr>
          <p:cNvPr id="7" name="Rectangle: Rounded Corners 6">
            <a:extLst>
              <a:ext uri="{FF2B5EF4-FFF2-40B4-BE49-F238E27FC236}">
                <a16:creationId xmlns:a16="http://schemas.microsoft.com/office/drawing/2014/main" id="{0B3F5621-815A-8B30-6DA7-EC3AC8318D5A}"/>
              </a:ext>
            </a:extLst>
          </p:cNvPr>
          <p:cNvSpPr/>
          <p:nvPr/>
        </p:nvSpPr>
        <p:spPr>
          <a:xfrm>
            <a:off x="642258" y="1306284"/>
            <a:ext cx="11005456" cy="5446341"/>
          </a:xfrm>
          <a:prstGeom prst="roundRect">
            <a:avLst/>
          </a:prstGeom>
        </p:spPr>
        <p:style>
          <a:lnRef idx="2">
            <a:schemeClr val="dk1">
              <a:shade val="15000"/>
            </a:schemeClr>
          </a:lnRef>
          <a:fillRef idx="1">
            <a:schemeClr val="dk1"/>
          </a:fillRef>
          <a:effectRef idx="0">
            <a:schemeClr val="dk1"/>
          </a:effectRef>
          <a:fontRef idx="minor">
            <a:schemeClr val="lt1"/>
          </a:fontRef>
        </p:style>
        <p:txBody>
          <a:bodyPr rtlCol="0" anchor="ctr"/>
          <a:lstStyle/>
          <a:p>
            <a:pPr lvl="0">
              <a:spcAft>
                <a:spcPts val="600"/>
              </a:spcAft>
            </a:pPr>
            <a:r>
              <a:rPr lang="en-US" sz="2500" b="1" u="none" dirty="0"/>
              <a:t>Your Greatest Challe</a:t>
            </a:r>
            <a:r>
              <a:rPr lang="en-US" sz="2500" b="1" dirty="0"/>
              <a:t>nge:</a:t>
            </a:r>
            <a:r>
              <a:rPr lang="en-US" sz="2500" b="1" i="1" dirty="0"/>
              <a:t> </a:t>
            </a:r>
            <a:r>
              <a:rPr lang="en-US" sz="2500" b="0" i="1" u="none" dirty="0"/>
              <a:t>"The divide in the Jewish community - particularly felt with staff and alum. The rise of antisemitism that our alum face in high school and college.” </a:t>
            </a:r>
          </a:p>
          <a:p>
            <a:pPr lvl="0">
              <a:spcAft>
                <a:spcPts val="600"/>
              </a:spcAft>
            </a:pPr>
            <a:r>
              <a:rPr lang="en-US" sz="2500" b="1" u="none" dirty="0"/>
              <a:t>Your Response:</a:t>
            </a:r>
            <a:r>
              <a:rPr lang="en-US" sz="2500" b="1" i="1" u="none" dirty="0"/>
              <a:t> “</a:t>
            </a:r>
            <a:r>
              <a:rPr lang="en-US" sz="2500" b="0" i="1" u="none" dirty="0"/>
              <a:t>Clarifying our values/missions within the school - facilitating discussion with alum - trying to be a listening ear for struggling faculty while staying within professional boundaries. Equipping students to take on antisemitism/anti-Zionism upon graduation by educating them and role playing.”</a:t>
            </a:r>
          </a:p>
          <a:p>
            <a:pPr lvl="0">
              <a:spcAft>
                <a:spcPts val="600"/>
              </a:spcAft>
            </a:pPr>
            <a:r>
              <a:rPr lang="en-US" sz="2500" b="1" u="none" dirty="0"/>
              <a:t>Example of Educational Activity: “</a:t>
            </a:r>
            <a:r>
              <a:rPr lang="en-US" sz="2500" b="0" i="1" u="none" dirty="0"/>
              <a:t>Middle School Israel class - meets once a week in 7th and 8th, and once a week for a semester in 5th/6th.  Gives students a safe place to process difficult conversations about Israel and gain skills for thinking critically."</a:t>
            </a:r>
            <a:endParaRPr lang="en-US" sz="2500" i="1" dirty="0"/>
          </a:p>
        </p:txBody>
      </p:sp>
    </p:spTree>
    <p:extLst>
      <p:ext uri="{BB962C8B-B14F-4D97-AF65-F5344CB8AC3E}">
        <p14:creationId xmlns:p14="http://schemas.microsoft.com/office/powerpoint/2010/main" val="266710994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B8679190-FA23-340F-1C77-82F2C9CEC70A}"/>
            </a:ext>
          </a:extLst>
        </p:cNvPr>
        <p:cNvGrpSpPr/>
        <p:nvPr/>
      </p:nvGrpSpPr>
      <p:grpSpPr>
        <a:xfrm>
          <a:off x="0" y="0"/>
          <a:ext cx="0" cy="0"/>
          <a:chOff x="0" y="0"/>
          <a:chExt cx="0" cy="0"/>
        </a:xfrm>
      </p:grpSpPr>
      <p:sp useBgFill="1">
        <p:nvSpPr>
          <p:cNvPr id="20" name="Rectangle 19">
            <a:extLst>
              <a:ext uri="{FF2B5EF4-FFF2-40B4-BE49-F238E27FC236}">
                <a16:creationId xmlns:a16="http://schemas.microsoft.com/office/drawing/2014/main" id="{4B20BC09-8221-77A9-1A99-6A00EC30469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7D7BF25-D035-9C30-B97D-11EB56013966}"/>
              </a:ext>
            </a:extLst>
          </p:cNvPr>
          <p:cNvSpPr>
            <a:spLocks noGrp="1"/>
          </p:cNvSpPr>
          <p:nvPr>
            <p:ph type="title"/>
          </p:nvPr>
        </p:nvSpPr>
        <p:spPr>
          <a:xfrm>
            <a:off x="642258" y="350508"/>
            <a:ext cx="11206701" cy="1085651"/>
          </a:xfrm>
        </p:spPr>
        <p:txBody>
          <a:bodyPr vert="horz" lIns="91440" tIns="45720" rIns="91440" bIns="45720" rtlCol="0" anchor="ctr">
            <a:noAutofit/>
          </a:bodyPr>
          <a:lstStyle/>
          <a:p>
            <a:pPr algn="ctr"/>
            <a:r>
              <a:rPr lang="en-US" sz="4000" dirty="0">
                <a:latin typeface="Calibri  "/>
              </a:rPr>
              <a:t>Enabling Criticism, While Holding Group Cohesion</a:t>
            </a:r>
            <a:endParaRPr lang="en-US" sz="4000" kern="1200" dirty="0">
              <a:solidFill>
                <a:schemeClr val="tx1"/>
              </a:solidFill>
              <a:latin typeface="Calibri   "/>
            </a:endParaRPr>
          </a:p>
        </p:txBody>
      </p:sp>
      <p:sp>
        <p:nvSpPr>
          <p:cNvPr id="22" name="Rectangle 21">
            <a:extLst>
              <a:ext uri="{FF2B5EF4-FFF2-40B4-BE49-F238E27FC236}">
                <a16:creationId xmlns:a16="http://schemas.microsoft.com/office/drawing/2014/main" id="{B03052AA-E2C2-4FCF-77E8-B52B8318BA3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42772" y="0"/>
            <a:ext cx="10506456" cy="19138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24" name="Rectangle 23">
            <a:extLst>
              <a:ext uri="{FF2B5EF4-FFF2-40B4-BE49-F238E27FC236}">
                <a16:creationId xmlns:a16="http://schemas.microsoft.com/office/drawing/2014/main" id="{14345537-CAF1-D212-238D-D553AAC21F5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41248" y="1512994"/>
            <a:ext cx="10506456" cy="18288"/>
          </a:xfrm>
          <a:prstGeom prst="rect">
            <a:avLst/>
          </a:prstGeom>
          <a:solidFill>
            <a:srgbClr val="D5D5D5"/>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 name="Slide Number Placeholder 3">
            <a:extLst>
              <a:ext uri="{FF2B5EF4-FFF2-40B4-BE49-F238E27FC236}">
                <a16:creationId xmlns:a16="http://schemas.microsoft.com/office/drawing/2014/main" id="{D5B0D828-781D-561B-DF81-07F57719D21A}"/>
              </a:ext>
            </a:extLst>
          </p:cNvPr>
          <p:cNvSpPr>
            <a:spLocks noGrp="1"/>
          </p:cNvSpPr>
          <p:nvPr>
            <p:ph type="sldNum" sz="quarter" idx="12"/>
          </p:nvPr>
        </p:nvSpPr>
        <p:spPr/>
        <p:txBody>
          <a:bodyPr/>
          <a:lstStyle/>
          <a:p>
            <a:fld id="{3215D2B1-285F-4F40-A867-14B63631998C}" type="slidenum">
              <a:rPr lang="en-US" smtClean="0"/>
              <a:t>19</a:t>
            </a:fld>
            <a:endParaRPr lang="en-US"/>
          </a:p>
        </p:txBody>
      </p:sp>
      <p:sp>
        <p:nvSpPr>
          <p:cNvPr id="5" name="Footer Placeholder 4">
            <a:extLst>
              <a:ext uri="{FF2B5EF4-FFF2-40B4-BE49-F238E27FC236}">
                <a16:creationId xmlns:a16="http://schemas.microsoft.com/office/drawing/2014/main" id="{5A640530-83B2-E908-2A11-6C3333814B16}"/>
              </a:ext>
            </a:extLst>
          </p:cNvPr>
          <p:cNvSpPr>
            <a:spLocks noGrp="1"/>
          </p:cNvSpPr>
          <p:nvPr>
            <p:ph type="ftr" sz="quarter" idx="11"/>
          </p:nvPr>
        </p:nvSpPr>
        <p:spPr/>
        <p:txBody>
          <a:bodyPr/>
          <a:lstStyle/>
          <a:p>
            <a:r>
              <a:rPr lang="en-US" dirty="0"/>
              <a:t>From Crisis to Opportunity</a:t>
            </a:r>
          </a:p>
        </p:txBody>
      </p:sp>
      <p:sp>
        <p:nvSpPr>
          <p:cNvPr id="7" name="Rectangle: Rounded Corners 6">
            <a:extLst>
              <a:ext uri="{FF2B5EF4-FFF2-40B4-BE49-F238E27FC236}">
                <a16:creationId xmlns:a16="http://schemas.microsoft.com/office/drawing/2014/main" id="{CD62DF3F-4821-2AEA-89A6-A7C082FAFDE2}"/>
              </a:ext>
            </a:extLst>
          </p:cNvPr>
          <p:cNvSpPr/>
          <p:nvPr/>
        </p:nvSpPr>
        <p:spPr>
          <a:xfrm>
            <a:off x="642258" y="1355271"/>
            <a:ext cx="11005456" cy="5446341"/>
          </a:xfrm>
          <a:prstGeom prst="roundRect">
            <a:avLst/>
          </a:prstGeom>
        </p:spPr>
        <p:style>
          <a:lnRef idx="2">
            <a:schemeClr val="dk1">
              <a:shade val="15000"/>
            </a:schemeClr>
          </a:lnRef>
          <a:fillRef idx="1">
            <a:schemeClr val="dk1"/>
          </a:fillRef>
          <a:effectRef idx="0">
            <a:schemeClr val="dk1"/>
          </a:effectRef>
          <a:fontRef idx="minor">
            <a:schemeClr val="lt1"/>
          </a:fontRef>
        </p:style>
        <p:txBody>
          <a:bodyPr rtlCol="0" anchor="ctr"/>
          <a:lstStyle/>
          <a:p>
            <a:pPr lvl="0">
              <a:spcAft>
                <a:spcPts val="600"/>
              </a:spcAft>
            </a:pPr>
            <a:r>
              <a:rPr lang="en-US" sz="2400" b="1" dirty="0"/>
              <a:t>Your Greatest Challenge: </a:t>
            </a:r>
            <a:r>
              <a:rPr lang="en-US" sz="2400" b="0" i="1" dirty="0"/>
              <a:t>“How can I continue to be a Zionist in the diaspora when the government of Israel is doing terrible things IN MY NAME. I feel powerless and angry. How has the meaning of Zionism changed? How can I help people separate Judaism as a religion and Israel as a political entity.”</a:t>
            </a:r>
            <a:endParaRPr lang="en-IL" sz="2400" b="0" dirty="0"/>
          </a:p>
          <a:p>
            <a:pPr lvl="0">
              <a:spcAft>
                <a:spcPts val="600"/>
              </a:spcAft>
            </a:pPr>
            <a:r>
              <a:rPr lang="en-US" sz="2400" b="1" dirty="0"/>
              <a:t>Your Response: </a:t>
            </a:r>
            <a:r>
              <a:rPr lang="en-US" sz="2400" b="0" i="1" dirty="0"/>
              <a:t>“Remain open minded. Trust the citizens of Israel to step up and get rid of the Netanyahu government and forced expansionism. Facilitate conversations in which people feel safe to express their opinions without fear of rejection from other Jews.”</a:t>
            </a:r>
            <a:endParaRPr lang="en-IL" sz="2400" b="0" dirty="0"/>
          </a:p>
          <a:p>
            <a:pPr lvl="0">
              <a:spcAft>
                <a:spcPts val="600"/>
              </a:spcAft>
            </a:pPr>
            <a:r>
              <a:rPr lang="en-US" sz="2400" b="1" dirty="0"/>
              <a:t>Example of an Educational Activity:</a:t>
            </a:r>
            <a:r>
              <a:rPr lang="en-US" sz="2400" i="1" dirty="0"/>
              <a:t> </a:t>
            </a:r>
            <a:r>
              <a:rPr lang="en-US" sz="2400" b="0" i="1" dirty="0"/>
              <a:t>“On Shabbat mornings, I lead a minyan for 3rd - 6th grade.  There is time each week to share the current news, ask for responses to the </a:t>
            </a:r>
            <a:r>
              <a:rPr lang="en-US" sz="2400" b="0" i="1" dirty="0" err="1"/>
              <a:t>matzav</a:t>
            </a:r>
            <a:r>
              <a:rPr lang="en-US" sz="2400" b="0" i="1" dirty="0"/>
              <a:t> </a:t>
            </a:r>
            <a:r>
              <a:rPr lang="en-US" sz="2400" b="0" dirty="0"/>
              <a:t>[situation]</a:t>
            </a:r>
            <a:r>
              <a:rPr lang="en-US" sz="2400" b="0" i="1" dirty="0"/>
              <a:t>, and answer student questions about the situation. We also talk about WHERE people get their news and how to decide if the news source is trustworthy.”</a:t>
            </a:r>
            <a:endParaRPr lang="en-IL" sz="2400" b="0" dirty="0"/>
          </a:p>
        </p:txBody>
      </p:sp>
    </p:spTree>
    <p:extLst>
      <p:ext uri="{BB962C8B-B14F-4D97-AF65-F5344CB8AC3E}">
        <p14:creationId xmlns:p14="http://schemas.microsoft.com/office/powerpoint/2010/main" val="35762108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DAF1966E-FD40-4A4A-B61B-C4DF7FA05F0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2" name="Rectangle 11">
            <a:extLst>
              <a:ext uri="{FF2B5EF4-FFF2-40B4-BE49-F238E27FC236}">
                <a16:creationId xmlns:a16="http://schemas.microsoft.com/office/drawing/2014/main" id="{047BFA19-D45E-416B-A404-7AF2F3F2701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58209" y="0"/>
            <a:ext cx="11167447" cy="2018806"/>
          </a:xfrm>
          <a:prstGeom prst="rect">
            <a:avLst/>
          </a:prstGeom>
          <a:ln w="9525">
            <a:solidFill>
              <a:srgbClr val="E1E1E1"/>
            </a:solidFill>
          </a:ln>
          <a:effectLst>
            <a:outerShdw blurRad="50800" dist="38100" dir="2700000" algn="tl" rotWithShape="0">
              <a:schemeClr val="bg1">
                <a:lumMod val="85000"/>
                <a:alpha val="5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4" name="Rectangle 13">
            <a:extLst>
              <a:ext uri="{FF2B5EF4-FFF2-40B4-BE49-F238E27FC236}">
                <a16:creationId xmlns:a16="http://schemas.microsoft.com/office/drawing/2014/main" id="{8E0105E7-23DB-4CF2-8258-FF47C7620F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66928" y="0"/>
            <a:ext cx="11155680" cy="2011680"/>
          </a:xfrm>
          <a:prstGeom prst="rect">
            <a:avLst/>
          </a:pr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090CE5BB-5149-2CA8-E702-2EC56B1BB764}"/>
              </a:ext>
            </a:extLst>
          </p:cNvPr>
          <p:cNvSpPr>
            <a:spLocks noGrp="1"/>
          </p:cNvSpPr>
          <p:nvPr>
            <p:ph type="title"/>
          </p:nvPr>
        </p:nvSpPr>
        <p:spPr>
          <a:xfrm>
            <a:off x="1115568" y="548640"/>
            <a:ext cx="10168128" cy="1179576"/>
          </a:xfrm>
        </p:spPr>
        <p:txBody>
          <a:bodyPr>
            <a:normAutofit/>
          </a:bodyPr>
          <a:lstStyle/>
          <a:p>
            <a:r>
              <a:rPr lang="en-US" sz="4000" dirty="0">
                <a:latin typeface="Calibri  "/>
                <a:ea typeface="Calibri Light" panose="020F0302020204030204" pitchFamily="34" charset="0"/>
                <a:cs typeface="Calibri Light" panose="020F0302020204030204" pitchFamily="34" charset="0"/>
              </a:rPr>
              <a:t>Educators’ Response to October 7th</a:t>
            </a:r>
            <a:endParaRPr lang="en-US" sz="4000" dirty="0">
              <a:latin typeface="Calibri  "/>
            </a:endParaRPr>
          </a:p>
        </p:txBody>
      </p:sp>
      <p:sp>
        <p:nvSpPr>
          <p:cNvPr id="16" name="Rectangle 15">
            <a:extLst>
              <a:ext uri="{FF2B5EF4-FFF2-40B4-BE49-F238E27FC236}">
                <a16:creationId xmlns:a16="http://schemas.microsoft.com/office/drawing/2014/main" id="{074B4F7D-14B2-478B-8BF5-01E4E0C5D26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98834" y="758952"/>
            <a:ext cx="128016"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3" name="Content Placeholder 2">
            <a:extLst>
              <a:ext uri="{FF2B5EF4-FFF2-40B4-BE49-F238E27FC236}">
                <a16:creationId xmlns:a16="http://schemas.microsoft.com/office/drawing/2014/main" id="{C5BDA64A-3AF8-35C1-368C-254A6374AB3F}"/>
              </a:ext>
            </a:extLst>
          </p:cNvPr>
          <p:cNvSpPr>
            <a:spLocks noGrp="1"/>
          </p:cNvSpPr>
          <p:nvPr>
            <p:ph idx="1"/>
          </p:nvPr>
        </p:nvSpPr>
        <p:spPr>
          <a:xfrm>
            <a:off x="498833" y="2105564"/>
            <a:ext cx="11167447" cy="4396836"/>
          </a:xfrm>
        </p:spPr>
        <p:txBody>
          <a:bodyPr>
            <a:noAutofit/>
          </a:bodyPr>
          <a:lstStyle/>
          <a:p>
            <a:pPr marL="0" indent="0" fontAlgn="base">
              <a:lnSpc>
                <a:spcPct val="100000"/>
              </a:lnSpc>
              <a:spcBef>
                <a:spcPts val="0"/>
              </a:spcBef>
              <a:spcAft>
                <a:spcPts val="600"/>
              </a:spcAft>
              <a:buNone/>
            </a:pPr>
            <a:r>
              <a:rPr lang="en-US" sz="2200" b="1" i="0" u="none" strike="noStrike" dirty="0">
                <a:solidFill>
                  <a:srgbClr val="000000"/>
                </a:solidFill>
                <a:effectLst/>
                <a:latin typeface="Calibri" panose="020F0502020204030204" pitchFamily="34" charset="0"/>
              </a:rPr>
              <a:t>The Crisis: </a:t>
            </a:r>
            <a:r>
              <a:rPr lang="en-US" sz="2200" b="0" i="0" u="none" strike="noStrike" dirty="0">
                <a:solidFill>
                  <a:srgbClr val="000000"/>
                </a:solidFill>
                <a:effectLst/>
                <a:latin typeface="Calibri" panose="020F0502020204030204" pitchFamily="34" charset="0"/>
              </a:rPr>
              <a:t>October 7th and the ensuing fallout is an event of historic magnitude. The fallout is occurring along multiple dimensions, including the ongoing war in </a:t>
            </a:r>
            <a:r>
              <a:rPr lang="en-US" sz="2200" dirty="0">
                <a:solidFill>
                  <a:srgbClr val="000000"/>
                </a:solidFill>
                <a:latin typeface="Calibri" panose="020F0502020204030204" pitchFamily="34" charset="0"/>
              </a:rPr>
              <a:t>Israel, the media coverage, the protests, the rise in antisemitism, a heightened awareness regarding Israel for both Jews and non-Jews, and more. </a:t>
            </a:r>
            <a:endParaRPr lang="en-US" sz="2200" b="0" i="0" u="none" strike="noStrike" dirty="0">
              <a:solidFill>
                <a:srgbClr val="000000"/>
              </a:solidFill>
              <a:effectLst/>
              <a:latin typeface="Calibri" panose="020F0502020204030204" pitchFamily="34" charset="0"/>
            </a:endParaRPr>
          </a:p>
          <a:p>
            <a:pPr marL="0" indent="0" fontAlgn="base">
              <a:lnSpc>
                <a:spcPct val="100000"/>
              </a:lnSpc>
              <a:spcBef>
                <a:spcPts val="0"/>
              </a:spcBef>
              <a:spcAft>
                <a:spcPts val="600"/>
              </a:spcAft>
              <a:buNone/>
            </a:pPr>
            <a:r>
              <a:rPr lang="en-US" sz="2200" b="1" i="0" u="none" strike="noStrike" dirty="0">
                <a:solidFill>
                  <a:srgbClr val="000000"/>
                </a:solidFill>
                <a:effectLst/>
                <a:latin typeface="Calibri" panose="020F0502020204030204" pitchFamily="34" charset="0"/>
              </a:rPr>
              <a:t>The Response of Jewish Educators:</a:t>
            </a:r>
            <a:r>
              <a:rPr lang="en-US" sz="2200" b="0" i="0" u="none" strike="noStrike" dirty="0">
                <a:solidFill>
                  <a:srgbClr val="000000"/>
                </a:solidFill>
                <a:effectLst/>
                <a:latin typeface="Calibri" panose="020F0502020204030204" pitchFamily="34" charset="0"/>
              </a:rPr>
              <a:t> The intensity of the fallout from October 7th appears in the challenges reported by the educators and Jewish engagement professionals to our survey. We ask: </a:t>
            </a:r>
          </a:p>
          <a:p>
            <a:pPr fontAlgn="base">
              <a:lnSpc>
                <a:spcPct val="100000"/>
              </a:lnSpc>
              <a:spcBef>
                <a:spcPts val="0"/>
              </a:spcBef>
              <a:spcAft>
                <a:spcPts val="600"/>
              </a:spcAft>
              <a:buClr>
                <a:srgbClr val="C00000"/>
              </a:buClr>
              <a:buFont typeface="Wingdings" panose="05000000000000000000" pitchFamily="2" charset="2"/>
              <a:buChar char="v"/>
            </a:pPr>
            <a:r>
              <a:rPr lang="en-US" sz="2200" dirty="0">
                <a:solidFill>
                  <a:srgbClr val="000000"/>
                </a:solidFill>
                <a:latin typeface="Calibri" panose="020F0502020204030204" pitchFamily="34" charset="0"/>
                <a:ea typeface="Calibri" panose="020F0502020204030204" pitchFamily="34" charset="0"/>
                <a:cs typeface="Calibri" panose="020F0502020204030204" pitchFamily="34" charset="0"/>
              </a:rPr>
              <a:t> </a:t>
            </a:r>
            <a:r>
              <a:rPr lang="en-US" sz="2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How are Jewish educators and engagement professionals responding?  </a:t>
            </a:r>
          </a:p>
          <a:p>
            <a:pPr fontAlgn="base">
              <a:lnSpc>
                <a:spcPct val="100000"/>
              </a:lnSpc>
              <a:spcBef>
                <a:spcPts val="0"/>
              </a:spcBef>
              <a:spcAft>
                <a:spcPts val="600"/>
              </a:spcAft>
              <a:buClr>
                <a:srgbClr val="C00000"/>
              </a:buClr>
              <a:buFont typeface="Wingdings" panose="05000000000000000000" pitchFamily="2" charset="2"/>
              <a:buChar char="v"/>
            </a:pPr>
            <a:r>
              <a:rPr lang="en-US" sz="2200" dirty="0">
                <a:solidFill>
                  <a:srgbClr val="000000"/>
                </a:solidFill>
                <a:latin typeface="Calibri" panose="020F0502020204030204" pitchFamily="34" charset="0"/>
                <a:ea typeface="Calibri" panose="020F0502020204030204" pitchFamily="34" charset="0"/>
                <a:cs typeface="Calibri" panose="020F0502020204030204" pitchFamily="34" charset="0"/>
              </a:rPr>
              <a:t> How do they understand their students’ and their own professional needs?  </a:t>
            </a:r>
          </a:p>
          <a:p>
            <a:pPr fontAlgn="base">
              <a:lnSpc>
                <a:spcPct val="100000"/>
              </a:lnSpc>
              <a:spcBef>
                <a:spcPts val="0"/>
              </a:spcBef>
              <a:spcAft>
                <a:spcPts val="600"/>
              </a:spcAft>
              <a:buClr>
                <a:srgbClr val="C00000"/>
              </a:buClr>
              <a:buFont typeface="Wingdings" panose="05000000000000000000" pitchFamily="2" charset="2"/>
              <a:buChar char="v"/>
            </a:pPr>
            <a:r>
              <a:rPr lang="en-US" sz="2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Do they need support, and if so, what support do they need?</a:t>
            </a:r>
          </a:p>
        </p:txBody>
      </p:sp>
      <p:sp>
        <p:nvSpPr>
          <p:cNvPr id="4" name="Slide Number Placeholder 3">
            <a:extLst>
              <a:ext uri="{FF2B5EF4-FFF2-40B4-BE49-F238E27FC236}">
                <a16:creationId xmlns:a16="http://schemas.microsoft.com/office/drawing/2014/main" id="{8A7FD201-7D97-3CB9-E82B-FED134AF9896}"/>
              </a:ext>
            </a:extLst>
          </p:cNvPr>
          <p:cNvSpPr>
            <a:spLocks noGrp="1"/>
          </p:cNvSpPr>
          <p:nvPr>
            <p:ph type="sldNum" sz="quarter" idx="12"/>
          </p:nvPr>
        </p:nvSpPr>
        <p:spPr/>
        <p:txBody>
          <a:bodyPr/>
          <a:lstStyle/>
          <a:p>
            <a:fld id="{3215D2B1-285F-4F40-A867-14B63631998C}" type="slidenum">
              <a:rPr lang="en-US" smtClean="0"/>
              <a:t>2</a:t>
            </a:fld>
            <a:endParaRPr lang="en-US"/>
          </a:p>
        </p:txBody>
      </p:sp>
      <p:sp>
        <p:nvSpPr>
          <p:cNvPr id="7" name="Footer Placeholder 6">
            <a:extLst>
              <a:ext uri="{FF2B5EF4-FFF2-40B4-BE49-F238E27FC236}">
                <a16:creationId xmlns:a16="http://schemas.microsoft.com/office/drawing/2014/main" id="{F34BB65D-BE52-F7CA-BB6B-41F029FC2C20}"/>
              </a:ext>
            </a:extLst>
          </p:cNvPr>
          <p:cNvSpPr>
            <a:spLocks noGrp="1"/>
          </p:cNvSpPr>
          <p:nvPr>
            <p:ph type="ftr" sz="quarter" idx="11"/>
          </p:nvPr>
        </p:nvSpPr>
        <p:spPr/>
        <p:txBody>
          <a:bodyPr/>
          <a:lstStyle/>
          <a:p>
            <a:r>
              <a:rPr lang="en-US" dirty="0"/>
              <a:t>From Crisis to Opportunity</a:t>
            </a:r>
          </a:p>
        </p:txBody>
      </p:sp>
    </p:spTree>
    <p:extLst>
      <p:ext uri="{BB962C8B-B14F-4D97-AF65-F5344CB8AC3E}">
        <p14:creationId xmlns:p14="http://schemas.microsoft.com/office/powerpoint/2010/main" val="71088672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32DDF3A1-4D4D-AB00-412B-639240EF8AD6}"/>
            </a:ext>
          </a:extLst>
        </p:cNvPr>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084AB5C3-EB47-3956-F62C-C7453CAE7B1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2" name="Rectangle 11">
            <a:extLst>
              <a:ext uri="{FF2B5EF4-FFF2-40B4-BE49-F238E27FC236}">
                <a16:creationId xmlns:a16="http://schemas.microsoft.com/office/drawing/2014/main" id="{777A613A-4196-61DA-A607-73FD325F49F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58209" y="0"/>
            <a:ext cx="11167447" cy="2018806"/>
          </a:xfrm>
          <a:prstGeom prst="rect">
            <a:avLst/>
          </a:prstGeom>
          <a:ln w="9525">
            <a:solidFill>
              <a:srgbClr val="E1E1E1"/>
            </a:solidFill>
          </a:ln>
          <a:effectLst>
            <a:outerShdw blurRad="50800" dist="38100" dir="2700000" algn="tl" rotWithShape="0">
              <a:schemeClr val="bg1">
                <a:lumMod val="85000"/>
                <a:alpha val="5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4" name="Rectangle 13">
            <a:extLst>
              <a:ext uri="{FF2B5EF4-FFF2-40B4-BE49-F238E27FC236}">
                <a16:creationId xmlns:a16="http://schemas.microsoft.com/office/drawing/2014/main" id="{6C6C6280-9A3C-7114-C58D-AFABF67C614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66928" y="0"/>
            <a:ext cx="11155680" cy="2011680"/>
          </a:xfrm>
          <a:prstGeom prst="rect">
            <a:avLst/>
          </a:pr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C8CB984F-57E1-6EC1-58BC-6293D7D885C3}"/>
              </a:ext>
            </a:extLst>
          </p:cNvPr>
          <p:cNvSpPr>
            <a:spLocks noGrp="1"/>
          </p:cNvSpPr>
          <p:nvPr>
            <p:ph type="title"/>
          </p:nvPr>
        </p:nvSpPr>
        <p:spPr>
          <a:xfrm>
            <a:off x="1115568" y="548640"/>
            <a:ext cx="10466832" cy="1179576"/>
          </a:xfrm>
        </p:spPr>
        <p:txBody>
          <a:bodyPr>
            <a:normAutofit fontScale="90000"/>
          </a:bodyPr>
          <a:lstStyle/>
          <a:p>
            <a:r>
              <a:rPr lang="en-US" sz="4000" dirty="0">
                <a:latin typeface="Calibri  "/>
              </a:rPr>
              <a:t>Integrative Education for Understanding and Hope</a:t>
            </a:r>
          </a:p>
        </p:txBody>
      </p:sp>
      <p:sp>
        <p:nvSpPr>
          <p:cNvPr id="16" name="Rectangle 15">
            <a:extLst>
              <a:ext uri="{FF2B5EF4-FFF2-40B4-BE49-F238E27FC236}">
                <a16:creationId xmlns:a16="http://schemas.microsoft.com/office/drawing/2014/main" id="{16A2E86C-7BE0-3136-08CE-726DBBED883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98834" y="758952"/>
            <a:ext cx="128016"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4" name="Slide Number Placeholder 3">
            <a:extLst>
              <a:ext uri="{FF2B5EF4-FFF2-40B4-BE49-F238E27FC236}">
                <a16:creationId xmlns:a16="http://schemas.microsoft.com/office/drawing/2014/main" id="{94C88B12-217C-6A94-78C4-6D6B8B058CC6}"/>
              </a:ext>
            </a:extLst>
          </p:cNvPr>
          <p:cNvSpPr>
            <a:spLocks noGrp="1"/>
          </p:cNvSpPr>
          <p:nvPr>
            <p:ph type="sldNum" sz="quarter" idx="12"/>
          </p:nvPr>
        </p:nvSpPr>
        <p:spPr/>
        <p:txBody>
          <a:bodyPr/>
          <a:lstStyle/>
          <a:p>
            <a:fld id="{3215D2B1-285F-4F40-A867-14B63631998C}" type="slidenum">
              <a:rPr lang="en-US" smtClean="0"/>
              <a:t>20</a:t>
            </a:fld>
            <a:endParaRPr lang="en-US"/>
          </a:p>
        </p:txBody>
      </p:sp>
      <p:sp>
        <p:nvSpPr>
          <p:cNvPr id="7" name="Footer Placeholder 6">
            <a:extLst>
              <a:ext uri="{FF2B5EF4-FFF2-40B4-BE49-F238E27FC236}">
                <a16:creationId xmlns:a16="http://schemas.microsoft.com/office/drawing/2014/main" id="{A24AA6F0-9064-94EB-8982-EEDA2B6A1E1D}"/>
              </a:ext>
            </a:extLst>
          </p:cNvPr>
          <p:cNvSpPr>
            <a:spLocks noGrp="1"/>
          </p:cNvSpPr>
          <p:nvPr>
            <p:ph type="ftr" sz="quarter" idx="11"/>
          </p:nvPr>
        </p:nvSpPr>
        <p:spPr/>
        <p:txBody>
          <a:bodyPr/>
          <a:lstStyle/>
          <a:p>
            <a:r>
              <a:rPr lang="en-US" dirty="0"/>
              <a:t>From Crisis to Opportunity</a:t>
            </a:r>
          </a:p>
        </p:txBody>
      </p:sp>
      <p:sp>
        <p:nvSpPr>
          <p:cNvPr id="6" name="Rectangle: Rounded Corners 5">
            <a:extLst>
              <a:ext uri="{FF2B5EF4-FFF2-40B4-BE49-F238E27FC236}">
                <a16:creationId xmlns:a16="http://schemas.microsoft.com/office/drawing/2014/main" id="{DD970102-1180-F785-F020-EEC55A3A9440}"/>
              </a:ext>
            </a:extLst>
          </p:cNvPr>
          <p:cNvSpPr/>
          <p:nvPr/>
        </p:nvSpPr>
        <p:spPr>
          <a:xfrm>
            <a:off x="635570" y="2182586"/>
            <a:ext cx="11095758" cy="3883174"/>
          </a:xfrm>
          <a:prstGeom prst="roundRect">
            <a:avLst/>
          </a:prstGeom>
        </p:spPr>
        <p:style>
          <a:lnRef idx="2">
            <a:schemeClr val="dk1">
              <a:shade val="15000"/>
            </a:schemeClr>
          </a:lnRef>
          <a:fillRef idx="1">
            <a:schemeClr val="dk1"/>
          </a:fillRef>
          <a:effectRef idx="0">
            <a:schemeClr val="dk1"/>
          </a:effectRef>
          <a:fontRef idx="minor">
            <a:schemeClr val="lt1"/>
          </a:fontRef>
        </p:style>
        <p:txBody>
          <a:bodyPr rtlCol="0" anchor="ctr"/>
          <a:lstStyle/>
          <a:p>
            <a:pPr lvl="0"/>
            <a:r>
              <a:rPr lang="en-US" sz="2400" i="1" dirty="0"/>
              <a:t>"We discussed a Hillel teaching in our first open sanctuary after 10/7. We reminded ourselves of where we were as Americans on the evening of 9/11, and then looked at the text. It was much easier now for most to prioritize, as we did in 2001, the need to be for ourselves, yet not completely having to question who we are by not abandoning completely our concern for others. The greatest discussion focused on our realization that both of these events moved our understanding from an imperative for timely action to a rueful prayer that when the time became right again, we could recalibrate back towards the ideal of these words.“</a:t>
            </a:r>
            <a:endParaRPr lang="en-IL" sz="2400" dirty="0"/>
          </a:p>
        </p:txBody>
      </p:sp>
    </p:spTree>
    <p:extLst>
      <p:ext uri="{BB962C8B-B14F-4D97-AF65-F5344CB8AC3E}">
        <p14:creationId xmlns:p14="http://schemas.microsoft.com/office/powerpoint/2010/main" val="115175762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AD0C37EC-68BC-DFA1-2015-FD43AA4FAF18}"/>
            </a:ext>
          </a:extLst>
        </p:cNvPr>
        <p:cNvGrpSpPr/>
        <p:nvPr/>
      </p:nvGrpSpPr>
      <p:grpSpPr>
        <a:xfrm>
          <a:off x="0" y="0"/>
          <a:ext cx="0" cy="0"/>
          <a:chOff x="0" y="0"/>
          <a:chExt cx="0" cy="0"/>
        </a:xfrm>
      </p:grpSpPr>
      <p:sp useBgFill="1">
        <p:nvSpPr>
          <p:cNvPr id="20" name="Rectangle 19">
            <a:extLst>
              <a:ext uri="{FF2B5EF4-FFF2-40B4-BE49-F238E27FC236}">
                <a16:creationId xmlns:a16="http://schemas.microsoft.com/office/drawing/2014/main" id="{75B69A51-C85F-B63D-263D-933BB95768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F30298B-36D7-0924-0B20-5C3841D77977}"/>
              </a:ext>
            </a:extLst>
          </p:cNvPr>
          <p:cNvSpPr>
            <a:spLocks noGrp="1"/>
          </p:cNvSpPr>
          <p:nvPr>
            <p:ph type="title"/>
          </p:nvPr>
        </p:nvSpPr>
        <p:spPr>
          <a:xfrm>
            <a:off x="642258" y="350508"/>
            <a:ext cx="11206701" cy="1085651"/>
          </a:xfrm>
        </p:spPr>
        <p:txBody>
          <a:bodyPr vert="horz" lIns="91440" tIns="45720" rIns="91440" bIns="45720" rtlCol="0" anchor="ctr">
            <a:noAutofit/>
          </a:bodyPr>
          <a:lstStyle/>
          <a:p>
            <a:r>
              <a:rPr lang="en-US" sz="3200" b="1" dirty="0"/>
              <a:t>The Challenge: Just a minority of Jewish educators prioritize both Jewish bonding and complex thinking educational goals</a:t>
            </a:r>
            <a:endParaRPr lang="en-US" sz="3200" kern="1200" dirty="0">
              <a:solidFill>
                <a:schemeClr val="tx1"/>
              </a:solidFill>
              <a:latin typeface="Calibri   "/>
            </a:endParaRPr>
          </a:p>
        </p:txBody>
      </p:sp>
      <p:sp>
        <p:nvSpPr>
          <p:cNvPr id="22" name="Rectangle 21">
            <a:extLst>
              <a:ext uri="{FF2B5EF4-FFF2-40B4-BE49-F238E27FC236}">
                <a16:creationId xmlns:a16="http://schemas.microsoft.com/office/drawing/2014/main" id="{7C20D768-9C81-7515-BB28-D82DE85D1DA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42772" y="0"/>
            <a:ext cx="10506456" cy="19138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24" name="Rectangle 23">
            <a:extLst>
              <a:ext uri="{FF2B5EF4-FFF2-40B4-BE49-F238E27FC236}">
                <a16:creationId xmlns:a16="http://schemas.microsoft.com/office/drawing/2014/main" id="{556CE4CC-AE8B-B188-2738-30E0192030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41248" y="1512994"/>
            <a:ext cx="10506456" cy="18288"/>
          </a:xfrm>
          <a:prstGeom prst="rect">
            <a:avLst/>
          </a:prstGeom>
          <a:solidFill>
            <a:srgbClr val="D5D5D5"/>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 name="Slide Number Placeholder 3">
            <a:extLst>
              <a:ext uri="{FF2B5EF4-FFF2-40B4-BE49-F238E27FC236}">
                <a16:creationId xmlns:a16="http://schemas.microsoft.com/office/drawing/2014/main" id="{426CE1A1-A4DB-5F2B-B915-4C4784377DE9}"/>
              </a:ext>
            </a:extLst>
          </p:cNvPr>
          <p:cNvSpPr>
            <a:spLocks noGrp="1"/>
          </p:cNvSpPr>
          <p:nvPr>
            <p:ph type="sldNum" sz="quarter" idx="12"/>
          </p:nvPr>
        </p:nvSpPr>
        <p:spPr/>
        <p:txBody>
          <a:bodyPr/>
          <a:lstStyle/>
          <a:p>
            <a:fld id="{3215D2B1-285F-4F40-A867-14B63631998C}" type="slidenum">
              <a:rPr lang="en-US" smtClean="0"/>
              <a:t>21</a:t>
            </a:fld>
            <a:endParaRPr lang="en-US"/>
          </a:p>
        </p:txBody>
      </p:sp>
      <p:graphicFrame>
        <p:nvGraphicFramePr>
          <p:cNvPr id="8" name="Table 7">
            <a:extLst>
              <a:ext uri="{FF2B5EF4-FFF2-40B4-BE49-F238E27FC236}">
                <a16:creationId xmlns:a16="http://schemas.microsoft.com/office/drawing/2014/main" id="{E1F0341F-99B8-5ED1-7351-844EBEC217EB}"/>
              </a:ext>
            </a:extLst>
          </p:cNvPr>
          <p:cNvGraphicFramePr>
            <a:graphicFrameLocks noGrp="1"/>
          </p:cNvGraphicFramePr>
          <p:nvPr>
            <p:extLst>
              <p:ext uri="{D42A27DB-BD31-4B8C-83A1-F6EECF244321}">
                <p14:modId xmlns:p14="http://schemas.microsoft.com/office/powerpoint/2010/main" val="3311082410"/>
              </p:ext>
            </p:extLst>
          </p:nvPr>
        </p:nvGraphicFramePr>
        <p:xfrm>
          <a:off x="344670" y="1685096"/>
          <a:ext cx="6433457" cy="4950846"/>
        </p:xfrm>
        <a:graphic>
          <a:graphicData uri="http://schemas.openxmlformats.org/drawingml/2006/table">
            <a:tbl>
              <a:tblPr firstRow="1" firstCol="1" bandRow="1">
                <a:tableStyleId>{5A111915-BE36-4E01-A7E5-04B1672EAD32}</a:tableStyleId>
              </a:tblPr>
              <a:tblGrid>
                <a:gridCol w="1326920">
                  <a:extLst>
                    <a:ext uri="{9D8B030D-6E8A-4147-A177-3AD203B41FA5}">
                      <a16:colId xmlns:a16="http://schemas.microsoft.com/office/drawing/2014/main" val="2682963128"/>
                    </a:ext>
                  </a:extLst>
                </a:gridCol>
                <a:gridCol w="4570027">
                  <a:extLst>
                    <a:ext uri="{9D8B030D-6E8A-4147-A177-3AD203B41FA5}">
                      <a16:colId xmlns:a16="http://schemas.microsoft.com/office/drawing/2014/main" val="3275843812"/>
                    </a:ext>
                  </a:extLst>
                </a:gridCol>
                <a:gridCol w="536510">
                  <a:extLst>
                    <a:ext uri="{9D8B030D-6E8A-4147-A177-3AD203B41FA5}">
                      <a16:colId xmlns:a16="http://schemas.microsoft.com/office/drawing/2014/main" val="3174917459"/>
                    </a:ext>
                  </a:extLst>
                </a:gridCol>
              </a:tblGrid>
              <a:tr h="236584">
                <a:tc>
                  <a:txBody>
                    <a:bodyPr/>
                    <a:lstStyle/>
                    <a:p>
                      <a:pPr marL="0" marR="0" algn="l">
                        <a:lnSpc>
                          <a:spcPct val="110000"/>
                        </a:lnSpc>
                        <a:spcAft>
                          <a:spcPts val="0"/>
                        </a:spcAft>
                      </a:pPr>
                      <a:endParaRPr lang="en-US" sz="1600" dirty="0">
                        <a:solidFill>
                          <a:srgbClr val="767171"/>
                        </a:solidFill>
                        <a:effectLst/>
                        <a:latin typeface="Gill Sans MT" panose="020B0502020104020203"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l">
                        <a:lnSpc>
                          <a:spcPct val="110000"/>
                        </a:lnSpc>
                        <a:spcAft>
                          <a:spcPts val="0"/>
                        </a:spcAft>
                      </a:pPr>
                      <a:r>
                        <a:rPr lang="en-US" sz="1600" dirty="0">
                          <a:effectLst/>
                        </a:rPr>
                        <a:t>Educational Goals</a:t>
                      </a:r>
                      <a:endParaRPr lang="en-US" sz="1600" dirty="0">
                        <a:solidFill>
                          <a:srgbClr val="767171"/>
                        </a:solidFill>
                        <a:effectLst/>
                        <a:latin typeface="Gill Sans MT" panose="020B0502020104020203"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10000"/>
                        </a:lnSpc>
                        <a:spcAft>
                          <a:spcPts val="0"/>
                        </a:spcAft>
                      </a:pPr>
                      <a:r>
                        <a:rPr lang="en-US" sz="1600" dirty="0">
                          <a:effectLst/>
                        </a:rPr>
                        <a:t>%</a:t>
                      </a:r>
                      <a:endParaRPr lang="en-US" sz="1600" dirty="0">
                        <a:solidFill>
                          <a:srgbClr val="767171"/>
                        </a:solidFill>
                        <a:effectLst/>
                        <a:latin typeface="Gill Sans MT" panose="020B0502020104020203"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2588351802"/>
                  </a:ext>
                </a:extLst>
              </a:tr>
              <a:tr h="1487306">
                <a:tc>
                  <a:txBody>
                    <a:bodyPr/>
                    <a:lstStyle/>
                    <a:p>
                      <a:pPr marL="0" marR="0" algn="l">
                        <a:lnSpc>
                          <a:spcPct val="110000"/>
                        </a:lnSpc>
                        <a:spcAft>
                          <a:spcPts val="0"/>
                        </a:spcAft>
                      </a:pPr>
                      <a:r>
                        <a:rPr lang="en-US" sz="1600">
                          <a:effectLst/>
                        </a:rPr>
                        <a:t>Complex Thinking Goals (selected at least one)</a:t>
                      </a:r>
                      <a:endParaRPr lang="en-US" sz="1600">
                        <a:solidFill>
                          <a:srgbClr val="767171"/>
                        </a:solidFill>
                        <a:effectLst/>
                        <a:latin typeface="Gill Sans MT" panose="020B0502020104020203"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l">
                        <a:lnSpc>
                          <a:spcPct val="110000"/>
                        </a:lnSpc>
                        <a:spcAft>
                          <a:spcPts val="0"/>
                        </a:spcAft>
                      </a:pPr>
                      <a:r>
                        <a:rPr lang="en-US" sz="1600" dirty="0">
                          <a:effectLst/>
                        </a:rPr>
                        <a:t>To facilitate respectful conversation and allow for expression of opposing viewpoints </a:t>
                      </a:r>
                    </a:p>
                    <a:p>
                      <a:pPr marL="0" marR="0" algn="l">
                        <a:lnSpc>
                          <a:spcPct val="110000"/>
                        </a:lnSpc>
                        <a:spcAft>
                          <a:spcPts val="0"/>
                        </a:spcAft>
                      </a:pPr>
                      <a:r>
                        <a:rPr lang="en-US" sz="1600" dirty="0">
                          <a:effectLst/>
                        </a:rPr>
                        <a:t>To encourage complex thinking </a:t>
                      </a:r>
                    </a:p>
                    <a:p>
                      <a:pPr marL="0" marR="0" algn="l">
                        <a:lnSpc>
                          <a:spcPct val="110000"/>
                        </a:lnSpc>
                        <a:spcAft>
                          <a:spcPts val="0"/>
                        </a:spcAft>
                      </a:pPr>
                      <a:r>
                        <a:rPr lang="en-US" sz="1600" dirty="0">
                          <a:effectLst/>
                        </a:rPr>
                        <a:t>To encourage grappling with moral challenges </a:t>
                      </a:r>
                    </a:p>
                    <a:p>
                      <a:pPr marL="0" marR="0" algn="l">
                        <a:lnSpc>
                          <a:spcPct val="110000"/>
                        </a:lnSpc>
                        <a:spcAft>
                          <a:spcPts val="0"/>
                        </a:spcAft>
                      </a:pPr>
                      <a:r>
                        <a:rPr lang="en-US" sz="1600" dirty="0">
                          <a:effectLst/>
                        </a:rPr>
                        <a:t>To help learners make sense of the situation through a values lens</a:t>
                      </a:r>
                      <a:endParaRPr lang="en-US" sz="1600" dirty="0">
                        <a:solidFill>
                          <a:srgbClr val="767171"/>
                        </a:solidFill>
                        <a:effectLst/>
                        <a:latin typeface="Gill Sans MT" panose="020B0502020104020203"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10000"/>
                        </a:lnSpc>
                        <a:spcAft>
                          <a:spcPts val="0"/>
                        </a:spcAft>
                      </a:pPr>
                      <a:r>
                        <a:rPr lang="en-US" sz="1600">
                          <a:effectLst/>
                        </a:rPr>
                        <a:t>58%</a:t>
                      </a:r>
                      <a:endParaRPr lang="en-US" sz="1600">
                        <a:solidFill>
                          <a:srgbClr val="767171"/>
                        </a:solidFill>
                        <a:effectLst/>
                        <a:latin typeface="Gill Sans MT" panose="020B0502020104020203"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2285390666"/>
                  </a:ext>
                </a:extLst>
              </a:tr>
              <a:tr h="1237162">
                <a:tc>
                  <a:txBody>
                    <a:bodyPr/>
                    <a:lstStyle/>
                    <a:p>
                      <a:pPr marL="0" marR="0" algn="l">
                        <a:lnSpc>
                          <a:spcPct val="110000"/>
                        </a:lnSpc>
                        <a:spcAft>
                          <a:spcPts val="0"/>
                        </a:spcAft>
                      </a:pPr>
                      <a:r>
                        <a:rPr lang="en-US" sz="1600" dirty="0">
                          <a:effectLst/>
                        </a:rPr>
                        <a:t>Jewish Bonding Goals (selected at least one)</a:t>
                      </a:r>
                      <a:endParaRPr lang="en-US" sz="1600" dirty="0">
                        <a:solidFill>
                          <a:srgbClr val="767171"/>
                        </a:solidFill>
                        <a:effectLst/>
                        <a:latin typeface="Gill Sans MT" panose="020B0502020104020203"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l">
                        <a:lnSpc>
                          <a:spcPct val="110000"/>
                        </a:lnSpc>
                        <a:spcAft>
                          <a:spcPts val="0"/>
                        </a:spcAft>
                      </a:pPr>
                      <a:r>
                        <a:rPr lang="en-US" sz="1600" dirty="0">
                          <a:effectLst/>
                        </a:rPr>
                        <a:t>To strengthen a sense of Jewish solidarity </a:t>
                      </a:r>
                    </a:p>
                    <a:p>
                      <a:pPr marL="0" marR="0" algn="l">
                        <a:lnSpc>
                          <a:spcPct val="110000"/>
                        </a:lnSpc>
                        <a:spcAft>
                          <a:spcPts val="0"/>
                        </a:spcAft>
                      </a:pPr>
                      <a:r>
                        <a:rPr lang="en-US" sz="1600" dirty="0">
                          <a:effectLst/>
                        </a:rPr>
                        <a:t>To nurture a sense of connection to Israel </a:t>
                      </a:r>
                    </a:p>
                    <a:p>
                      <a:pPr marL="0" marR="0" algn="l">
                        <a:lnSpc>
                          <a:spcPct val="110000"/>
                        </a:lnSpc>
                        <a:spcAft>
                          <a:spcPts val="0"/>
                        </a:spcAft>
                      </a:pPr>
                      <a:r>
                        <a:rPr lang="en-US" sz="1600" dirty="0">
                          <a:effectLst/>
                        </a:rPr>
                        <a:t>To support advocacy for Israel</a:t>
                      </a:r>
                    </a:p>
                    <a:p>
                      <a:pPr marL="0" marR="0" algn="l">
                        <a:lnSpc>
                          <a:spcPct val="110000"/>
                        </a:lnSpc>
                        <a:spcAft>
                          <a:spcPts val="0"/>
                        </a:spcAft>
                      </a:pPr>
                      <a:r>
                        <a:rPr lang="en-US" sz="1600" dirty="0">
                          <a:effectLst/>
                        </a:rPr>
                        <a:t>To promote a commitment for the welfare of other Jews</a:t>
                      </a:r>
                      <a:endParaRPr lang="en-US" sz="1600" dirty="0">
                        <a:solidFill>
                          <a:srgbClr val="767171"/>
                        </a:solidFill>
                        <a:effectLst/>
                        <a:latin typeface="Gill Sans MT" panose="020B0502020104020203" pitchFamily="34" charset="0"/>
                        <a:ea typeface="Times New Roman" panose="02020603050405020304" pitchFamily="18" charset="0"/>
                        <a:cs typeface="Times New Roman" panose="02020603050405020304" pitchFamily="18" charset="0"/>
                      </a:endParaRPr>
                    </a:p>
                  </a:txBody>
                  <a:tcPr marL="68580" marR="68580" marT="0" marB="0">
                    <a:lnB w="12700" cap="flat" cmpd="sng" algn="ctr">
                      <a:solidFill>
                        <a:schemeClr val="accent1">
                          <a:lumMod val="20000"/>
                          <a:lumOff val="80000"/>
                        </a:schemeClr>
                      </a:solidFill>
                      <a:prstDash val="solid"/>
                      <a:round/>
                      <a:headEnd type="none" w="med" len="med"/>
                      <a:tailEnd type="none" w="med" len="med"/>
                    </a:lnB>
                  </a:tcPr>
                </a:tc>
                <a:tc>
                  <a:txBody>
                    <a:bodyPr/>
                    <a:lstStyle/>
                    <a:p>
                      <a:pPr marL="0" marR="0" algn="ctr">
                        <a:lnSpc>
                          <a:spcPct val="110000"/>
                        </a:lnSpc>
                        <a:spcAft>
                          <a:spcPts val="0"/>
                        </a:spcAft>
                      </a:pPr>
                      <a:r>
                        <a:rPr lang="en-US" sz="1600">
                          <a:effectLst/>
                        </a:rPr>
                        <a:t>55%</a:t>
                      </a:r>
                      <a:endParaRPr lang="en-US" sz="1600">
                        <a:solidFill>
                          <a:srgbClr val="767171"/>
                        </a:solidFill>
                        <a:effectLst/>
                        <a:latin typeface="Gill Sans MT" panose="020B0502020104020203"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657182379"/>
                  </a:ext>
                </a:extLst>
              </a:tr>
              <a:tr h="236584">
                <a:tc rowSpan="7">
                  <a:txBody>
                    <a:bodyPr/>
                    <a:lstStyle/>
                    <a:p>
                      <a:pPr marL="0" marR="0" algn="l">
                        <a:lnSpc>
                          <a:spcPct val="110000"/>
                        </a:lnSpc>
                        <a:spcAft>
                          <a:spcPts val="0"/>
                        </a:spcAft>
                      </a:pPr>
                      <a:r>
                        <a:rPr lang="en-US" sz="1600">
                          <a:effectLst/>
                        </a:rPr>
                        <a:t>Other Choices</a:t>
                      </a:r>
                      <a:endParaRPr lang="en-US" sz="1600">
                        <a:solidFill>
                          <a:srgbClr val="767171"/>
                        </a:solidFill>
                        <a:effectLst/>
                        <a:latin typeface="Gill Sans MT" panose="020B0502020104020203"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l">
                        <a:lnSpc>
                          <a:spcPct val="110000"/>
                        </a:lnSpc>
                        <a:spcAft>
                          <a:spcPts val="0"/>
                        </a:spcAft>
                      </a:pPr>
                      <a:r>
                        <a:rPr lang="en-US" sz="1600" dirty="0">
                          <a:effectLst/>
                        </a:rPr>
                        <a:t>To provide knowledge</a:t>
                      </a:r>
                      <a:endParaRPr lang="en-US" sz="1600" dirty="0">
                        <a:solidFill>
                          <a:srgbClr val="767171"/>
                        </a:solidFill>
                        <a:effectLst/>
                        <a:latin typeface="Gill Sans MT" panose="020B0502020104020203" pitchFamily="34" charset="0"/>
                        <a:ea typeface="Times New Roman" panose="02020603050405020304" pitchFamily="18" charset="0"/>
                        <a:cs typeface="Times New Roman" panose="02020603050405020304" pitchFamily="18" charset="0"/>
                      </a:endParaRPr>
                    </a:p>
                  </a:txBody>
                  <a:tcPr marL="68580" marR="68580" marT="0" marB="0">
                    <a:lnT w="12700" cap="flat" cmpd="sng" algn="ctr">
                      <a:solidFill>
                        <a:schemeClr val="accent1">
                          <a:lumMod val="20000"/>
                          <a:lumOff val="80000"/>
                        </a:schemeClr>
                      </a:solidFill>
                      <a:prstDash val="solid"/>
                      <a:round/>
                      <a:headEnd type="none" w="med" len="med"/>
                      <a:tailEnd type="none" w="med" len="med"/>
                    </a:lnT>
                  </a:tcPr>
                </a:tc>
                <a:tc>
                  <a:txBody>
                    <a:bodyPr/>
                    <a:lstStyle/>
                    <a:p>
                      <a:pPr marL="0" marR="0" algn="ctr">
                        <a:lnSpc>
                          <a:spcPct val="110000"/>
                        </a:lnSpc>
                        <a:spcAft>
                          <a:spcPts val="0"/>
                        </a:spcAft>
                      </a:pPr>
                      <a:r>
                        <a:rPr lang="en-US" sz="1600">
                          <a:effectLst/>
                        </a:rPr>
                        <a:t>37%</a:t>
                      </a:r>
                      <a:endParaRPr lang="en-US" sz="1600">
                        <a:solidFill>
                          <a:srgbClr val="767171"/>
                        </a:solidFill>
                        <a:effectLst/>
                        <a:latin typeface="Gill Sans MT" panose="020B0502020104020203"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3066686001"/>
                  </a:ext>
                </a:extLst>
              </a:tr>
              <a:tr h="236584">
                <a:tc vMerge="1">
                  <a:txBody>
                    <a:bodyPr/>
                    <a:lstStyle/>
                    <a:p>
                      <a:endParaRPr lang="en-US"/>
                    </a:p>
                  </a:txBody>
                  <a:tcPr/>
                </a:tc>
                <a:tc>
                  <a:txBody>
                    <a:bodyPr/>
                    <a:lstStyle/>
                    <a:p>
                      <a:pPr marL="0" marR="0" algn="l">
                        <a:lnSpc>
                          <a:spcPct val="110000"/>
                        </a:lnSpc>
                        <a:spcAft>
                          <a:spcPts val="0"/>
                        </a:spcAft>
                      </a:pPr>
                      <a:r>
                        <a:rPr lang="en-US" sz="1600" dirty="0">
                          <a:effectLst/>
                        </a:rPr>
                        <a:t>To strengthen our community</a:t>
                      </a:r>
                      <a:endParaRPr lang="en-US" sz="1600" dirty="0">
                        <a:solidFill>
                          <a:srgbClr val="767171"/>
                        </a:solidFill>
                        <a:effectLst/>
                        <a:latin typeface="Gill Sans MT" panose="020B0502020104020203"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10000"/>
                        </a:lnSpc>
                        <a:spcAft>
                          <a:spcPts val="0"/>
                        </a:spcAft>
                      </a:pPr>
                      <a:r>
                        <a:rPr lang="en-US" sz="1600">
                          <a:effectLst/>
                        </a:rPr>
                        <a:t>25%</a:t>
                      </a:r>
                      <a:endParaRPr lang="en-US" sz="1600">
                        <a:solidFill>
                          <a:srgbClr val="767171"/>
                        </a:solidFill>
                        <a:effectLst/>
                        <a:latin typeface="Gill Sans MT" panose="020B0502020104020203"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2642895905"/>
                  </a:ext>
                </a:extLst>
              </a:tr>
              <a:tr h="236584">
                <a:tc vMerge="1">
                  <a:txBody>
                    <a:bodyPr/>
                    <a:lstStyle/>
                    <a:p>
                      <a:endParaRPr lang="en-US"/>
                    </a:p>
                  </a:txBody>
                  <a:tcPr/>
                </a:tc>
                <a:tc>
                  <a:txBody>
                    <a:bodyPr/>
                    <a:lstStyle/>
                    <a:p>
                      <a:pPr marL="0" marR="0" algn="l">
                        <a:lnSpc>
                          <a:spcPct val="110000"/>
                        </a:lnSpc>
                        <a:spcAft>
                          <a:spcPts val="0"/>
                        </a:spcAft>
                      </a:pPr>
                      <a:r>
                        <a:rPr lang="en-US" sz="1600" dirty="0">
                          <a:effectLst/>
                        </a:rPr>
                        <a:t>To convey hope, and counteract despair</a:t>
                      </a:r>
                      <a:endParaRPr lang="en-US" sz="1600" dirty="0">
                        <a:solidFill>
                          <a:srgbClr val="767171"/>
                        </a:solidFill>
                        <a:effectLst/>
                        <a:latin typeface="Gill Sans MT" panose="020B0502020104020203"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10000"/>
                        </a:lnSpc>
                        <a:spcAft>
                          <a:spcPts val="0"/>
                        </a:spcAft>
                      </a:pPr>
                      <a:r>
                        <a:rPr lang="en-US" sz="1600">
                          <a:effectLst/>
                        </a:rPr>
                        <a:t>23%</a:t>
                      </a:r>
                      <a:endParaRPr lang="en-US" sz="1600">
                        <a:solidFill>
                          <a:srgbClr val="767171"/>
                        </a:solidFill>
                        <a:effectLst/>
                        <a:latin typeface="Gill Sans MT" panose="020B0502020104020203"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4087195783"/>
                  </a:ext>
                </a:extLst>
              </a:tr>
              <a:tr h="236584">
                <a:tc vMerge="1">
                  <a:txBody>
                    <a:bodyPr/>
                    <a:lstStyle/>
                    <a:p>
                      <a:endParaRPr lang="en-US"/>
                    </a:p>
                  </a:txBody>
                  <a:tcPr/>
                </a:tc>
                <a:tc>
                  <a:txBody>
                    <a:bodyPr/>
                    <a:lstStyle/>
                    <a:p>
                      <a:pPr marL="0" marR="0" algn="l">
                        <a:lnSpc>
                          <a:spcPct val="110000"/>
                        </a:lnSpc>
                        <a:spcAft>
                          <a:spcPts val="0"/>
                        </a:spcAft>
                      </a:pPr>
                      <a:r>
                        <a:rPr lang="en-US" sz="1600">
                          <a:effectLst/>
                        </a:rPr>
                        <a:t>To convey empathy for Israelis’ suffering</a:t>
                      </a:r>
                      <a:endParaRPr lang="en-US" sz="1600">
                        <a:solidFill>
                          <a:srgbClr val="767171"/>
                        </a:solidFill>
                        <a:effectLst/>
                        <a:latin typeface="Gill Sans MT" panose="020B0502020104020203"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10000"/>
                        </a:lnSpc>
                        <a:spcAft>
                          <a:spcPts val="0"/>
                        </a:spcAft>
                      </a:pPr>
                      <a:r>
                        <a:rPr lang="en-US" sz="1600">
                          <a:effectLst/>
                        </a:rPr>
                        <a:t>7%</a:t>
                      </a:r>
                      <a:endParaRPr lang="en-US" sz="1600">
                        <a:solidFill>
                          <a:srgbClr val="767171"/>
                        </a:solidFill>
                        <a:effectLst/>
                        <a:latin typeface="Gill Sans MT" panose="020B0502020104020203"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530321144"/>
                  </a:ext>
                </a:extLst>
              </a:tr>
              <a:tr h="236584">
                <a:tc vMerge="1">
                  <a:txBody>
                    <a:bodyPr/>
                    <a:lstStyle/>
                    <a:p>
                      <a:endParaRPr lang="en-US"/>
                    </a:p>
                  </a:txBody>
                  <a:tcPr/>
                </a:tc>
                <a:tc>
                  <a:txBody>
                    <a:bodyPr/>
                    <a:lstStyle/>
                    <a:p>
                      <a:pPr marL="0" marR="0" algn="l">
                        <a:lnSpc>
                          <a:spcPct val="110000"/>
                        </a:lnSpc>
                        <a:spcAft>
                          <a:spcPts val="0"/>
                        </a:spcAft>
                      </a:pPr>
                      <a:r>
                        <a:rPr lang="en-US" sz="1600">
                          <a:effectLst/>
                        </a:rPr>
                        <a:t>To convey empathy for Palestinians’ suffering</a:t>
                      </a:r>
                      <a:endParaRPr lang="en-US" sz="1600">
                        <a:solidFill>
                          <a:srgbClr val="767171"/>
                        </a:solidFill>
                        <a:effectLst/>
                        <a:latin typeface="Gill Sans MT" panose="020B0502020104020203"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10000"/>
                        </a:lnSpc>
                        <a:spcAft>
                          <a:spcPts val="0"/>
                        </a:spcAft>
                      </a:pPr>
                      <a:r>
                        <a:rPr lang="en-US" sz="1600">
                          <a:effectLst/>
                        </a:rPr>
                        <a:t>7%</a:t>
                      </a:r>
                      <a:endParaRPr lang="en-US" sz="1600">
                        <a:solidFill>
                          <a:srgbClr val="767171"/>
                        </a:solidFill>
                        <a:effectLst/>
                        <a:latin typeface="Gill Sans MT" panose="020B0502020104020203"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2317488515"/>
                  </a:ext>
                </a:extLst>
              </a:tr>
              <a:tr h="236584">
                <a:tc vMerge="1">
                  <a:txBody>
                    <a:bodyPr/>
                    <a:lstStyle/>
                    <a:p>
                      <a:endParaRPr lang="en-US"/>
                    </a:p>
                  </a:txBody>
                  <a:tcPr/>
                </a:tc>
                <a:tc>
                  <a:txBody>
                    <a:bodyPr/>
                    <a:lstStyle/>
                    <a:p>
                      <a:pPr marL="0" marR="0" algn="l">
                        <a:lnSpc>
                          <a:spcPct val="110000"/>
                        </a:lnSpc>
                        <a:spcAft>
                          <a:spcPts val="0"/>
                        </a:spcAft>
                      </a:pPr>
                      <a:r>
                        <a:rPr lang="en-US" sz="1600">
                          <a:effectLst/>
                        </a:rPr>
                        <a:t>To stimulate curiosity</a:t>
                      </a:r>
                      <a:endParaRPr lang="en-US" sz="1600">
                        <a:solidFill>
                          <a:srgbClr val="767171"/>
                        </a:solidFill>
                        <a:effectLst/>
                        <a:latin typeface="Gill Sans MT" panose="020B0502020104020203"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10000"/>
                        </a:lnSpc>
                        <a:spcAft>
                          <a:spcPts val="0"/>
                        </a:spcAft>
                      </a:pPr>
                      <a:r>
                        <a:rPr lang="en-US" sz="1600">
                          <a:effectLst/>
                        </a:rPr>
                        <a:t>6%</a:t>
                      </a:r>
                      <a:endParaRPr lang="en-US" sz="1600">
                        <a:solidFill>
                          <a:srgbClr val="767171"/>
                        </a:solidFill>
                        <a:effectLst/>
                        <a:latin typeface="Gill Sans MT" panose="020B0502020104020203"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2462101444"/>
                  </a:ext>
                </a:extLst>
              </a:tr>
              <a:tr h="236584">
                <a:tc vMerge="1">
                  <a:txBody>
                    <a:bodyPr/>
                    <a:lstStyle/>
                    <a:p>
                      <a:endParaRPr lang="en-US"/>
                    </a:p>
                  </a:txBody>
                  <a:tcPr/>
                </a:tc>
                <a:tc>
                  <a:txBody>
                    <a:bodyPr/>
                    <a:lstStyle/>
                    <a:p>
                      <a:pPr marL="0" marR="0" algn="l">
                        <a:lnSpc>
                          <a:spcPct val="110000"/>
                        </a:lnSpc>
                        <a:spcAft>
                          <a:spcPts val="0"/>
                        </a:spcAft>
                      </a:pPr>
                      <a:r>
                        <a:rPr lang="en-US" sz="1600" dirty="0">
                          <a:effectLst/>
                        </a:rPr>
                        <a:t>To support protest of Israeli policy</a:t>
                      </a:r>
                      <a:endParaRPr lang="en-US" sz="1600" dirty="0">
                        <a:solidFill>
                          <a:srgbClr val="767171"/>
                        </a:solidFill>
                        <a:effectLst/>
                        <a:latin typeface="Gill Sans MT" panose="020B0502020104020203" pitchFamily="34" charset="0"/>
                        <a:ea typeface="Times New Roman" panose="02020603050405020304" pitchFamily="18" charset="0"/>
                        <a:cs typeface="Times New Roman" panose="02020603050405020304" pitchFamily="18" charset="0"/>
                      </a:endParaRPr>
                    </a:p>
                  </a:txBody>
                  <a:tcPr marL="68580" marR="68580" marT="0" marB="0">
                    <a:solidFill>
                      <a:schemeClr val="bg1"/>
                    </a:solidFill>
                  </a:tcPr>
                </a:tc>
                <a:tc>
                  <a:txBody>
                    <a:bodyPr/>
                    <a:lstStyle/>
                    <a:p>
                      <a:pPr marL="0" marR="0" algn="ctr">
                        <a:lnSpc>
                          <a:spcPct val="110000"/>
                        </a:lnSpc>
                        <a:spcAft>
                          <a:spcPts val="0"/>
                        </a:spcAft>
                      </a:pPr>
                      <a:r>
                        <a:rPr lang="en-US" sz="1600" dirty="0">
                          <a:effectLst/>
                        </a:rPr>
                        <a:t>2%</a:t>
                      </a:r>
                      <a:endParaRPr lang="en-US" sz="1600" dirty="0">
                        <a:solidFill>
                          <a:srgbClr val="767171"/>
                        </a:solidFill>
                        <a:effectLst/>
                        <a:latin typeface="Gill Sans MT" panose="020B0502020104020203"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2431473236"/>
                  </a:ext>
                </a:extLst>
              </a:tr>
            </a:tbl>
          </a:graphicData>
        </a:graphic>
      </p:graphicFrame>
      <p:graphicFrame>
        <p:nvGraphicFramePr>
          <p:cNvPr id="9" name="Chart 8">
            <a:extLst>
              <a:ext uri="{FF2B5EF4-FFF2-40B4-BE49-F238E27FC236}">
                <a16:creationId xmlns:a16="http://schemas.microsoft.com/office/drawing/2014/main" id="{EB3A8D97-B239-09E5-1A5A-6A999FCA4434}"/>
              </a:ext>
            </a:extLst>
          </p:cNvPr>
          <p:cNvGraphicFramePr/>
          <p:nvPr>
            <p:extLst>
              <p:ext uri="{D42A27DB-BD31-4B8C-83A1-F6EECF244321}">
                <p14:modId xmlns:p14="http://schemas.microsoft.com/office/powerpoint/2010/main" val="1189426551"/>
              </p:ext>
            </p:extLst>
          </p:nvPr>
        </p:nvGraphicFramePr>
        <p:xfrm>
          <a:off x="6281956" y="1685097"/>
          <a:ext cx="6143216" cy="4950846"/>
        </p:xfrm>
        <a:graphic>
          <a:graphicData uri="http://schemas.openxmlformats.org/drawingml/2006/chart">
            <c:chart xmlns:c="http://schemas.openxmlformats.org/drawingml/2006/chart" xmlns:r="http://schemas.openxmlformats.org/officeDocument/2006/relationships" r:id="rId3"/>
          </a:graphicData>
        </a:graphic>
      </p:graphicFrame>
      <p:sp>
        <p:nvSpPr>
          <p:cNvPr id="3" name="Text Box 2">
            <a:extLst>
              <a:ext uri="{FF2B5EF4-FFF2-40B4-BE49-F238E27FC236}">
                <a16:creationId xmlns:a16="http://schemas.microsoft.com/office/drawing/2014/main" id="{AA612299-F98D-48B8-2E9F-7C9E3C8F0BBD}"/>
              </a:ext>
            </a:extLst>
          </p:cNvPr>
          <p:cNvSpPr txBox="1">
            <a:spLocks noChangeArrowheads="1"/>
          </p:cNvSpPr>
          <p:nvPr/>
        </p:nvSpPr>
        <p:spPr bwMode="auto">
          <a:xfrm>
            <a:off x="8610600" y="3413313"/>
            <a:ext cx="1612309" cy="1111278"/>
          </a:xfrm>
          <a:prstGeom prst="rect">
            <a:avLst/>
          </a:prstGeom>
          <a:noFill/>
          <a:ln w="9525">
            <a:noFill/>
            <a:miter lim="800000"/>
            <a:headEnd/>
            <a:tailEnd/>
          </a:ln>
        </p:spPr>
        <p:txBody>
          <a:bodyPr rot="0" vert="horz" wrap="square" lIns="91440" tIns="45720" rIns="91440" bIns="45720" anchor="t" anchorCtr="0">
            <a:noAutofit/>
          </a:bodyPr>
          <a:lstStyle/>
          <a:p>
            <a:pPr marL="0" marR="0"/>
            <a:r>
              <a:rPr lang="en-US" sz="1600" b="1" i="1" dirty="0">
                <a:solidFill>
                  <a:srgbClr val="767171"/>
                </a:solidFill>
                <a:effectLst/>
                <a:latin typeface="Gill Sans MT" panose="020B0502020104020203" pitchFamily="34" charset="0"/>
                <a:ea typeface="Times New Roman" panose="02020603050405020304" pitchFamily="18" charset="0"/>
                <a:cs typeface="Times New Roman" panose="02020603050405020304" pitchFamily="18" charset="0"/>
              </a:rPr>
              <a:t>A Minority Chose Both Jewish Bonding and Complex Thinking Goals</a:t>
            </a:r>
          </a:p>
        </p:txBody>
      </p:sp>
    </p:spTree>
    <p:extLst>
      <p:ext uri="{BB962C8B-B14F-4D97-AF65-F5344CB8AC3E}">
        <p14:creationId xmlns:p14="http://schemas.microsoft.com/office/powerpoint/2010/main" val="143148943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C455FD82-6294-BB49-B7A5-A9ABC3C67FD3}"/>
            </a:ext>
          </a:extLst>
        </p:cNvPr>
        <p:cNvGrpSpPr/>
        <p:nvPr/>
      </p:nvGrpSpPr>
      <p:grpSpPr>
        <a:xfrm>
          <a:off x="0" y="0"/>
          <a:ext cx="0" cy="0"/>
          <a:chOff x="0" y="0"/>
          <a:chExt cx="0" cy="0"/>
        </a:xfrm>
      </p:grpSpPr>
      <p:sp useBgFill="1">
        <p:nvSpPr>
          <p:cNvPr id="20" name="Rectangle 19">
            <a:extLst>
              <a:ext uri="{FF2B5EF4-FFF2-40B4-BE49-F238E27FC236}">
                <a16:creationId xmlns:a16="http://schemas.microsoft.com/office/drawing/2014/main" id="{673ADB7D-58AD-8AF0-3FB6-32EE5AACFE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84C13FB-6553-86AB-50C6-7762269284AC}"/>
              </a:ext>
            </a:extLst>
          </p:cNvPr>
          <p:cNvSpPr>
            <a:spLocks noGrp="1"/>
          </p:cNvSpPr>
          <p:nvPr>
            <p:ph type="title"/>
          </p:nvPr>
        </p:nvSpPr>
        <p:spPr>
          <a:xfrm>
            <a:off x="756557" y="321606"/>
            <a:ext cx="11206701" cy="1085651"/>
          </a:xfrm>
        </p:spPr>
        <p:txBody>
          <a:bodyPr vert="horz" lIns="91440" tIns="45720" rIns="91440" bIns="45720" rtlCol="0" anchor="ctr">
            <a:noAutofit/>
          </a:bodyPr>
          <a:lstStyle/>
          <a:p>
            <a:r>
              <a:rPr lang="en-US" sz="3200" b="1" dirty="0"/>
              <a:t>Recommendations: Encourage and Enable Education about </a:t>
            </a:r>
            <a:br>
              <a:rPr lang="en-US" sz="3200" b="1" dirty="0"/>
            </a:br>
            <a:r>
              <a:rPr lang="en-US" sz="3200" b="1" dirty="0"/>
              <a:t>   Israel through Integrative Jewish Education</a:t>
            </a:r>
            <a:endParaRPr lang="en-US" sz="3200" kern="1200" dirty="0">
              <a:solidFill>
                <a:schemeClr val="tx1"/>
              </a:solidFill>
              <a:latin typeface="Calibri   "/>
            </a:endParaRPr>
          </a:p>
        </p:txBody>
      </p:sp>
      <p:sp>
        <p:nvSpPr>
          <p:cNvPr id="22" name="Rectangle 21">
            <a:extLst>
              <a:ext uri="{FF2B5EF4-FFF2-40B4-BE49-F238E27FC236}">
                <a16:creationId xmlns:a16="http://schemas.microsoft.com/office/drawing/2014/main" id="{815D4B71-6E5A-A220-8F1D-237F5133A94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42772" y="0"/>
            <a:ext cx="10506456" cy="19138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24" name="Rectangle 23">
            <a:extLst>
              <a:ext uri="{FF2B5EF4-FFF2-40B4-BE49-F238E27FC236}">
                <a16:creationId xmlns:a16="http://schemas.microsoft.com/office/drawing/2014/main" id="{55AE7D47-78E7-D7BE-FC27-94D307A4F21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41248" y="1512994"/>
            <a:ext cx="10506456" cy="18288"/>
          </a:xfrm>
          <a:prstGeom prst="rect">
            <a:avLst/>
          </a:prstGeom>
          <a:solidFill>
            <a:srgbClr val="D5D5D5"/>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 name="Slide Number Placeholder 3">
            <a:extLst>
              <a:ext uri="{FF2B5EF4-FFF2-40B4-BE49-F238E27FC236}">
                <a16:creationId xmlns:a16="http://schemas.microsoft.com/office/drawing/2014/main" id="{97D95D3B-934B-8394-2162-EA3A1684FA67}"/>
              </a:ext>
            </a:extLst>
          </p:cNvPr>
          <p:cNvSpPr>
            <a:spLocks noGrp="1"/>
          </p:cNvSpPr>
          <p:nvPr>
            <p:ph type="sldNum" sz="quarter" idx="12"/>
          </p:nvPr>
        </p:nvSpPr>
        <p:spPr/>
        <p:txBody>
          <a:bodyPr/>
          <a:lstStyle/>
          <a:p>
            <a:fld id="{3215D2B1-285F-4F40-A867-14B63631998C}" type="slidenum">
              <a:rPr lang="en-US" smtClean="0"/>
              <a:t>22</a:t>
            </a:fld>
            <a:endParaRPr lang="en-US"/>
          </a:p>
        </p:txBody>
      </p:sp>
      <p:sp>
        <p:nvSpPr>
          <p:cNvPr id="6" name="TextBox 5">
            <a:extLst>
              <a:ext uri="{FF2B5EF4-FFF2-40B4-BE49-F238E27FC236}">
                <a16:creationId xmlns:a16="http://schemas.microsoft.com/office/drawing/2014/main" id="{DA29381D-D697-BFF2-38AD-08AF29CAC65A}"/>
              </a:ext>
            </a:extLst>
          </p:cNvPr>
          <p:cNvSpPr txBox="1"/>
          <p:nvPr/>
        </p:nvSpPr>
        <p:spPr>
          <a:xfrm>
            <a:off x="381506" y="1623377"/>
            <a:ext cx="4816424" cy="5133200"/>
          </a:xfrm>
          <a:prstGeom prst="rect">
            <a:avLst/>
          </a:prstGeom>
          <a:noFill/>
        </p:spPr>
        <p:txBody>
          <a:bodyPr wrap="square">
            <a:spAutoFit/>
          </a:bodyPr>
          <a:lstStyle/>
          <a:p>
            <a:pPr marL="0" marR="0">
              <a:lnSpc>
                <a:spcPct val="110000"/>
              </a:lnSpc>
              <a:spcAft>
                <a:spcPts val="600"/>
              </a:spcAft>
            </a:pPr>
            <a:r>
              <a:rPr lang="en-US" sz="2150" dirty="0">
                <a:solidFill>
                  <a:srgbClr val="767171"/>
                </a:solidFill>
                <a:ea typeface="Times New Roman" panose="02020603050405020304" pitchFamily="18" charset="0"/>
                <a:cs typeface="Times New Roman" panose="02020603050405020304" pitchFamily="18" charset="0"/>
              </a:rPr>
              <a:t>Communal support for education about Israel through integrative methods with a focus on f</a:t>
            </a:r>
            <a:r>
              <a:rPr lang="en-US" sz="2150" dirty="0">
                <a:solidFill>
                  <a:srgbClr val="767171"/>
                </a:solidFill>
                <a:effectLst/>
                <a:ea typeface="Times New Roman" panose="02020603050405020304" pitchFamily="18" charset="0"/>
                <a:cs typeface="Times New Roman" panose="02020603050405020304" pitchFamily="18" charset="0"/>
              </a:rPr>
              <a:t>our key areas. </a:t>
            </a:r>
          </a:p>
          <a:p>
            <a:pPr marL="0" marR="0">
              <a:lnSpc>
                <a:spcPct val="110000"/>
              </a:lnSpc>
              <a:spcAft>
                <a:spcPts val="600"/>
              </a:spcAft>
            </a:pPr>
            <a:r>
              <a:rPr lang="en-US" sz="2150" dirty="0">
                <a:solidFill>
                  <a:srgbClr val="767171"/>
                </a:solidFill>
                <a:effectLst/>
                <a:ea typeface="Times New Roman" panose="02020603050405020304" pitchFamily="18" charset="0"/>
                <a:cs typeface="Times New Roman" panose="02020603050405020304" pitchFamily="18" charset="0"/>
              </a:rPr>
              <a:t>These areas contribute to Jewish educators’ motivation and confidence for engaging their learners </a:t>
            </a:r>
            <a:r>
              <a:rPr lang="en-US" sz="2150" dirty="0">
                <a:solidFill>
                  <a:srgbClr val="767171"/>
                </a:solidFill>
                <a:ea typeface="Times New Roman" panose="02020603050405020304" pitchFamily="18" charset="0"/>
                <a:cs typeface="Times New Roman" panose="02020603050405020304" pitchFamily="18" charset="0"/>
              </a:rPr>
              <a:t>through integrative education, when </a:t>
            </a:r>
            <a:r>
              <a:rPr lang="en-US" sz="2150" dirty="0">
                <a:solidFill>
                  <a:srgbClr val="767171"/>
                </a:solidFill>
                <a:effectLst/>
                <a:ea typeface="Times New Roman" panose="02020603050405020304" pitchFamily="18" charset="0"/>
                <a:cs typeface="Times New Roman" panose="02020603050405020304" pitchFamily="18" charset="0"/>
              </a:rPr>
              <a:t>respondin</a:t>
            </a:r>
            <a:r>
              <a:rPr lang="en-US" sz="2150" dirty="0">
                <a:solidFill>
                  <a:srgbClr val="767171"/>
                </a:solidFill>
                <a:ea typeface="Times New Roman" panose="02020603050405020304" pitchFamily="18" charset="0"/>
                <a:cs typeface="Times New Roman" panose="02020603050405020304" pitchFamily="18" charset="0"/>
              </a:rPr>
              <a:t>g to crisis or challenge concern Israel, antisemitism and beyond.  </a:t>
            </a:r>
            <a:endParaRPr lang="en-US" sz="2150" dirty="0">
              <a:solidFill>
                <a:srgbClr val="767171"/>
              </a:solidFill>
              <a:effectLst/>
              <a:ea typeface="Times New Roman" panose="02020603050405020304" pitchFamily="18" charset="0"/>
              <a:cs typeface="Times New Roman" panose="02020603050405020304" pitchFamily="18" charset="0"/>
            </a:endParaRPr>
          </a:p>
          <a:p>
            <a:pPr>
              <a:lnSpc>
                <a:spcPct val="110000"/>
              </a:lnSpc>
              <a:spcAft>
                <a:spcPts val="600"/>
              </a:spcAft>
            </a:pPr>
            <a:r>
              <a:rPr lang="en-US" sz="1600" dirty="0">
                <a:solidFill>
                  <a:srgbClr val="767171"/>
                </a:solidFill>
                <a:effectLst/>
                <a:ea typeface="Times New Roman" panose="02020603050405020304" pitchFamily="18" charset="0"/>
                <a:cs typeface="Times New Roman" panose="02020603050405020304" pitchFamily="18" charset="0"/>
              </a:rPr>
              <a:t>Adapted from: </a:t>
            </a:r>
            <a:br>
              <a:rPr lang="en-US" sz="1600" dirty="0">
                <a:solidFill>
                  <a:srgbClr val="767171"/>
                </a:solidFill>
                <a:effectLst/>
                <a:ea typeface="Times New Roman" panose="02020603050405020304" pitchFamily="18" charset="0"/>
                <a:cs typeface="Times New Roman" panose="02020603050405020304" pitchFamily="18" charset="0"/>
              </a:rPr>
            </a:br>
            <a:r>
              <a:rPr lang="en-US" sz="1600" dirty="0">
                <a:solidFill>
                  <a:srgbClr val="767171"/>
                </a:solidFill>
                <a:effectLst/>
                <a:ea typeface="Times New Roman" panose="02020603050405020304" pitchFamily="18" charset="0"/>
                <a:cs typeface="Times New Roman" panose="02020603050405020304" pitchFamily="18" charset="0"/>
              </a:rPr>
              <a:t>Fraiman, K. E. (2024). Barriers to Entry: Exploring Educator Reticence for Engaging with the Israel-Palestinian Conflict. In S. Zakai &amp; M. Reingold (Eds.), In </a:t>
            </a:r>
            <a:r>
              <a:rPr lang="en-US" sz="1600" i="1" dirty="0">
                <a:solidFill>
                  <a:srgbClr val="767171"/>
                </a:solidFill>
                <a:effectLst/>
                <a:ea typeface="Times New Roman" panose="02020603050405020304" pitchFamily="18" charset="0"/>
                <a:cs typeface="Times New Roman" panose="02020603050405020304" pitchFamily="18" charset="0"/>
              </a:rPr>
              <a:t>Teaching Israel: Studies of Pedagogy from the Field</a:t>
            </a:r>
            <a:r>
              <a:rPr lang="en-US" sz="1600" dirty="0">
                <a:solidFill>
                  <a:srgbClr val="767171"/>
                </a:solidFill>
                <a:effectLst/>
                <a:ea typeface="Times New Roman" panose="02020603050405020304" pitchFamily="18" charset="0"/>
                <a:cs typeface="Times New Roman" panose="02020603050405020304" pitchFamily="18" charset="0"/>
              </a:rPr>
              <a:t> (pp. 229-256). Brandeis University Press. p. 230.</a:t>
            </a:r>
            <a:endParaRPr lang="en-US" sz="2400" dirty="0">
              <a:solidFill>
                <a:srgbClr val="767171"/>
              </a:solidFill>
              <a:effectLst/>
              <a:ea typeface="Times New Roman" panose="02020603050405020304" pitchFamily="18" charset="0"/>
              <a:cs typeface="Times New Roman" panose="02020603050405020304" pitchFamily="18" charset="0"/>
            </a:endParaRPr>
          </a:p>
        </p:txBody>
      </p:sp>
      <p:graphicFrame>
        <p:nvGraphicFramePr>
          <p:cNvPr id="7" name="Diagram 6">
            <a:extLst>
              <a:ext uri="{FF2B5EF4-FFF2-40B4-BE49-F238E27FC236}">
                <a16:creationId xmlns:a16="http://schemas.microsoft.com/office/drawing/2014/main" id="{BA6E207A-6845-151B-A431-3CFB7F759D33}"/>
              </a:ext>
            </a:extLst>
          </p:cNvPr>
          <p:cNvGraphicFramePr/>
          <p:nvPr>
            <p:extLst>
              <p:ext uri="{D42A27DB-BD31-4B8C-83A1-F6EECF244321}">
                <p14:modId xmlns:p14="http://schemas.microsoft.com/office/powerpoint/2010/main" val="315373663"/>
              </p:ext>
            </p:extLst>
          </p:nvPr>
        </p:nvGraphicFramePr>
        <p:xfrm>
          <a:off x="5122961" y="1353988"/>
          <a:ext cx="6339114" cy="532446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0" name="Footer Placeholder 4">
            <a:extLst>
              <a:ext uri="{FF2B5EF4-FFF2-40B4-BE49-F238E27FC236}">
                <a16:creationId xmlns:a16="http://schemas.microsoft.com/office/drawing/2014/main" id="{77B14CA3-C797-6669-9BCF-058BA90F7905}"/>
              </a:ext>
            </a:extLst>
          </p:cNvPr>
          <p:cNvSpPr>
            <a:spLocks noGrp="1"/>
          </p:cNvSpPr>
          <p:nvPr>
            <p:ph type="ftr" sz="quarter" idx="11"/>
          </p:nvPr>
        </p:nvSpPr>
        <p:spPr>
          <a:xfrm>
            <a:off x="4038600" y="6356350"/>
            <a:ext cx="4114800" cy="365125"/>
          </a:xfrm>
        </p:spPr>
        <p:txBody>
          <a:bodyPr/>
          <a:lstStyle/>
          <a:p>
            <a:r>
              <a:rPr lang="en-US" dirty="0"/>
              <a:t>From Crisis to Opportunity</a:t>
            </a:r>
          </a:p>
        </p:txBody>
      </p:sp>
    </p:spTree>
    <p:extLst>
      <p:ext uri="{BB962C8B-B14F-4D97-AF65-F5344CB8AC3E}">
        <p14:creationId xmlns:p14="http://schemas.microsoft.com/office/powerpoint/2010/main" val="121774307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A4926951-C4B2-E8DE-2F6E-0AD7D69C2E91}"/>
            </a:ext>
          </a:extLst>
        </p:cNvPr>
        <p:cNvGrpSpPr/>
        <p:nvPr/>
      </p:nvGrpSpPr>
      <p:grpSpPr>
        <a:xfrm>
          <a:off x="0" y="0"/>
          <a:ext cx="0" cy="0"/>
          <a:chOff x="0" y="0"/>
          <a:chExt cx="0" cy="0"/>
        </a:xfrm>
      </p:grpSpPr>
      <p:sp useBgFill="1">
        <p:nvSpPr>
          <p:cNvPr id="20" name="Rectangle 19">
            <a:extLst>
              <a:ext uri="{FF2B5EF4-FFF2-40B4-BE49-F238E27FC236}">
                <a16:creationId xmlns:a16="http://schemas.microsoft.com/office/drawing/2014/main" id="{1803273A-A8EF-D61E-A093-0B62426CBD1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32284ABB-4371-70FC-C4CD-FD6DFC441EEA}"/>
              </a:ext>
            </a:extLst>
          </p:cNvPr>
          <p:cNvSpPr>
            <a:spLocks noGrp="1"/>
          </p:cNvSpPr>
          <p:nvPr>
            <p:ph type="title"/>
          </p:nvPr>
        </p:nvSpPr>
        <p:spPr>
          <a:xfrm>
            <a:off x="756557" y="321606"/>
            <a:ext cx="11206701" cy="1085651"/>
          </a:xfrm>
        </p:spPr>
        <p:txBody>
          <a:bodyPr vert="horz" lIns="91440" tIns="45720" rIns="91440" bIns="45720" rtlCol="0" anchor="ctr">
            <a:noAutofit/>
          </a:bodyPr>
          <a:lstStyle/>
          <a:p>
            <a:r>
              <a:rPr lang="en-US" sz="4200" b="1" dirty="0"/>
              <a:t>In Conclusion: From Crisis to Opportunity</a:t>
            </a:r>
            <a:endParaRPr lang="en-US" sz="4200" kern="1200" dirty="0">
              <a:solidFill>
                <a:schemeClr val="tx1"/>
              </a:solidFill>
              <a:latin typeface="Calibri   "/>
            </a:endParaRPr>
          </a:p>
        </p:txBody>
      </p:sp>
      <p:sp>
        <p:nvSpPr>
          <p:cNvPr id="22" name="Rectangle 21">
            <a:extLst>
              <a:ext uri="{FF2B5EF4-FFF2-40B4-BE49-F238E27FC236}">
                <a16:creationId xmlns:a16="http://schemas.microsoft.com/office/drawing/2014/main" id="{456AC866-21F9-6E84-BDAA-1168E80F356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42772" y="0"/>
            <a:ext cx="10506456" cy="19138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24" name="Rectangle 23">
            <a:extLst>
              <a:ext uri="{FF2B5EF4-FFF2-40B4-BE49-F238E27FC236}">
                <a16:creationId xmlns:a16="http://schemas.microsoft.com/office/drawing/2014/main" id="{197AB866-AAD0-5BAC-82F9-8FF8B8C4E96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41248" y="1512994"/>
            <a:ext cx="10506456" cy="18288"/>
          </a:xfrm>
          <a:prstGeom prst="rect">
            <a:avLst/>
          </a:prstGeom>
          <a:solidFill>
            <a:srgbClr val="D5D5D5"/>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 name="Slide Number Placeholder 3">
            <a:extLst>
              <a:ext uri="{FF2B5EF4-FFF2-40B4-BE49-F238E27FC236}">
                <a16:creationId xmlns:a16="http://schemas.microsoft.com/office/drawing/2014/main" id="{71558ACA-27F8-8BB9-B4AA-1A9ECC1065C3}"/>
              </a:ext>
            </a:extLst>
          </p:cNvPr>
          <p:cNvSpPr>
            <a:spLocks noGrp="1"/>
          </p:cNvSpPr>
          <p:nvPr>
            <p:ph type="sldNum" sz="quarter" idx="12"/>
          </p:nvPr>
        </p:nvSpPr>
        <p:spPr/>
        <p:txBody>
          <a:bodyPr/>
          <a:lstStyle/>
          <a:p>
            <a:fld id="{3215D2B1-285F-4F40-A867-14B63631998C}" type="slidenum">
              <a:rPr lang="en-US" smtClean="0"/>
              <a:t>23</a:t>
            </a:fld>
            <a:endParaRPr lang="en-US"/>
          </a:p>
        </p:txBody>
      </p:sp>
      <p:sp>
        <p:nvSpPr>
          <p:cNvPr id="10" name="Footer Placeholder 4">
            <a:extLst>
              <a:ext uri="{FF2B5EF4-FFF2-40B4-BE49-F238E27FC236}">
                <a16:creationId xmlns:a16="http://schemas.microsoft.com/office/drawing/2014/main" id="{F941E22A-9FC6-F2F6-3DF7-1EEC101ED5D5}"/>
              </a:ext>
            </a:extLst>
          </p:cNvPr>
          <p:cNvSpPr>
            <a:spLocks noGrp="1"/>
          </p:cNvSpPr>
          <p:nvPr>
            <p:ph type="ftr" sz="quarter" idx="11"/>
          </p:nvPr>
        </p:nvSpPr>
        <p:spPr>
          <a:xfrm>
            <a:off x="4038600" y="6356350"/>
            <a:ext cx="4114800" cy="365125"/>
          </a:xfrm>
        </p:spPr>
        <p:txBody>
          <a:bodyPr/>
          <a:lstStyle/>
          <a:p>
            <a:r>
              <a:rPr lang="en-US" dirty="0"/>
              <a:t>From Crisis to Opportunity</a:t>
            </a:r>
          </a:p>
        </p:txBody>
      </p:sp>
      <p:sp>
        <p:nvSpPr>
          <p:cNvPr id="3" name="Rectangle: Rounded Corners 2">
            <a:extLst>
              <a:ext uri="{FF2B5EF4-FFF2-40B4-BE49-F238E27FC236}">
                <a16:creationId xmlns:a16="http://schemas.microsoft.com/office/drawing/2014/main" id="{6970F22A-AB0F-CA41-D9BF-AA73E2065BA6}"/>
              </a:ext>
            </a:extLst>
          </p:cNvPr>
          <p:cNvSpPr/>
          <p:nvPr/>
        </p:nvSpPr>
        <p:spPr>
          <a:xfrm>
            <a:off x="7070270" y="1578429"/>
            <a:ext cx="4661057" cy="4487331"/>
          </a:xfrm>
          <a:prstGeom prst="roundRect">
            <a:avLst/>
          </a:prstGeom>
        </p:spPr>
        <p:style>
          <a:lnRef idx="2">
            <a:schemeClr val="dk1">
              <a:shade val="15000"/>
            </a:schemeClr>
          </a:lnRef>
          <a:fillRef idx="1">
            <a:schemeClr val="dk1"/>
          </a:fillRef>
          <a:effectRef idx="0">
            <a:schemeClr val="dk1"/>
          </a:effectRef>
          <a:fontRef idx="minor">
            <a:schemeClr val="lt1"/>
          </a:fontRef>
        </p:style>
        <p:txBody>
          <a:bodyPr rtlCol="0" anchor="ctr"/>
          <a:lstStyle/>
          <a:p>
            <a:pPr lvl="0" algn="ctr">
              <a:spcAft>
                <a:spcPts val="1200"/>
              </a:spcAft>
            </a:pPr>
            <a:r>
              <a:rPr lang="en-US" sz="2400" dirty="0"/>
              <a:t>"</a:t>
            </a:r>
            <a:r>
              <a:rPr lang="he-IL" sz="2400" dirty="0"/>
              <a:t>כִּי קָרוֹב אֵלֶיךָ הַדָּבָר מְאֹד בְּפִיךָ וּבִלְבָבְךָ </a:t>
            </a:r>
            <a:r>
              <a:rPr lang="he-IL" sz="2400" dirty="0" err="1"/>
              <a:t>לַעֲשֹׂתו</a:t>
            </a:r>
            <a:r>
              <a:rPr lang="en-US" sz="2400" dirty="0"/>
              <a:t>ֹ"</a:t>
            </a:r>
          </a:p>
          <a:p>
            <a:pPr lvl="0" algn="ctr">
              <a:spcAft>
                <a:spcPts val="1200"/>
              </a:spcAft>
            </a:pPr>
            <a:r>
              <a:rPr lang="en-US" sz="2400" dirty="0"/>
              <a:t>“Because the matter is very close to you, in your mouth and in your heart to do it.”</a:t>
            </a:r>
          </a:p>
          <a:p>
            <a:pPr lvl="0" algn="ctr">
              <a:spcAft>
                <a:spcPts val="1200"/>
              </a:spcAft>
            </a:pPr>
            <a:r>
              <a:rPr lang="en-US" sz="2200" dirty="0">
                <a:solidFill>
                  <a:schemeClr val="bg1"/>
                </a:solidFill>
              </a:rPr>
              <a:t>Deuteronomy 30:14</a:t>
            </a:r>
          </a:p>
        </p:txBody>
      </p:sp>
      <p:sp>
        <p:nvSpPr>
          <p:cNvPr id="8" name="TextBox 7">
            <a:extLst>
              <a:ext uri="{FF2B5EF4-FFF2-40B4-BE49-F238E27FC236}">
                <a16:creationId xmlns:a16="http://schemas.microsoft.com/office/drawing/2014/main" id="{056B9413-D490-48AD-50F2-CD68C8560892}"/>
              </a:ext>
            </a:extLst>
          </p:cNvPr>
          <p:cNvSpPr txBox="1"/>
          <p:nvPr/>
        </p:nvSpPr>
        <p:spPr>
          <a:xfrm>
            <a:off x="713015" y="1562461"/>
            <a:ext cx="6193971" cy="5016310"/>
          </a:xfrm>
          <a:prstGeom prst="rect">
            <a:avLst/>
          </a:prstGeom>
          <a:noFill/>
        </p:spPr>
        <p:txBody>
          <a:bodyPr wrap="square">
            <a:spAutoFit/>
          </a:bodyPr>
          <a:lstStyle/>
          <a:p>
            <a:pPr marL="0" marR="0">
              <a:lnSpc>
                <a:spcPct val="110000"/>
              </a:lnSpc>
              <a:spcAft>
                <a:spcPts val="600"/>
              </a:spcAft>
            </a:pPr>
            <a:r>
              <a:rPr lang="en-US" sz="2400" dirty="0">
                <a:solidFill>
                  <a:srgbClr val="767171"/>
                </a:solidFill>
                <a:effectLst/>
                <a:latin typeface="Gill Sans MT" panose="020B0502020104020203" pitchFamily="34" charset="0"/>
                <a:ea typeface="Times New Roman" panose="02020603050405020304" pitchFamily="18" charset="0"/>
                <a:cs typeface="Times New Roman" panose="02020603050405020304" pitchFamily="18" charset="0"/>
              </a:rPr>
              <a:t>The verse from Devarim, often referred to as the concept of "Not in Heaven," feels especially relevant today</a:t>
            </a:r>
            <a:r>
              <a:rPr lang="en-US" sz="2400" dirty="0">
                <a:solidFill>
                  <a:srgbClr val="767171"/>
                </a:solidFill>
                <a:latin typeface="Gill Sans MT" panose="020B0502020104020203" pitchFamily="34" charset="0"/>
                <a:ea typeface="Times New Roman" panose="02020603050405020304" pitchFamily="18" charset="0"/>
                <a:cs typeface="Times New Roman" panose="02020603050405020304" pitchFamily="18" charset="0"/>
              </a:rPr>
              <a:t>.</a:t>
            </a:r>
            <a:endParaRPr lang="en-US" sz="2400" dirty="0">
              <a:solidFill>
                <a:srgbClr val="767171"/>
              </a:solidFill>
              <a:effectLst/>
              <a:latin typeface="Gill Sans MT" panose="020B0502020104020203" pitchFamily="34" charset="0"/>
              <a:ea typeface="Times New Roman" panose="02020603050405020304" pitchFamily="18" charset="0"/>
              <a:cs typeface="Times New Roman" panose="02020603050405020304" pitchFamily="18" charset="0"/>
            </a:endParaRPr>
          </a:p>
          <a:p>
            <a:pPr marL="0" marR="0">
              <a:lnSpc>
                <a:spcPct val="110000"/>
              </a:lnSpc>
              <a:spcAft>
                <a:spcPts val="600"/>
              </a:spcAft>
            </a:pPr>
            <a:r>
              <a:rPr lang="en-US" sz="2400" dirty="0">
                <a:solidFill>
                  <a:srgbClr val="767171"/>
                </a:solidFill>
                <a:effectLst/>
                <a:latin typeface="Gill Sans MT" panose="020B0502020104020203" pitchFamily="34" charset="0"/>
                <a:ea typeface="Times New Roman" panose="02020603050405020304" pitchFamily="18" charset="0"/>
                <a:cs typeface="Times New Roman" panose="02020603050405020304" pitchFamily="18" charset="0"/>
              </a:rPr>
              <a:t>This verse reminds us that, no matter how overwhelming or complex the challenges may be, the answers are within our reach.  As educators, we have the power to help our learners not just understand, but to act, to feel, and to reflect deeply.  We can foster connections, nurture belonging, and equip our learners with the tools to engage thoughtfully with Israel and Jewish Peoplehood.</a:t>
            </a:r>
          </a:p>
        </p:txBody>
      </p:sp>
    </p:spTree>
    <p:extLst>
      <p:ext uri="{BB962C8B-B14F-4D97-AF65-F5344CB8AC3E}">
        <p14:creationId xmlns:p14="http://schemas.microsoft.com/office/powerpoint/2010/main" val="40919740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DAF1966E-FD40-4A4A-B61B-C4DF7FA05F0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2" name="Rectangle 11">
            <a:extLst>
              <a:ext uri="{FF2B5EF4-FFF2-40B4-BE49-F238E27FC236}">
                <a16:creationId xmlns:a16="http://schemas.microsoft.com/office/drawing/2014/main" id="{047BFA19-D45E-416B-A404-7AF2F3F2701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58209" y="0"/>
            <a:ext cx="11167447" cy="2018806"/>
          </a:xfrm>
          <a:prstGeom prst="rect">
            <a:avLst/>
          </a:prstGeom>
          <a:ln w="9525">
            <a:solidFill>
              <a:srgbClr val="E1E1E1"/>
            </a:solidFill>
          </a:ln>
          <a:effectLst>
            <a:outerShdw blurRad="50800" dist="38100" dir="2700000" algn="tl" rotWithShape="0">
              <a:schemeClr val="bg1">
                <a:lumMod val="85000"/>
                <a:alpha val="5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4" name="Rectangle 13">
            <a:extLst>
              <a:ext uri="{FF2B5EF4-FFF2-40B4-BE49-F238E27FC236}">
                <a16:creationId xmlns:a16="http://schemas.microsoft.com/office/drawing/2014/main" id="{8E0105E7-23DB-4CF2-8258-FF47C7620F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66928" y="0"/>
            <a:ext cx="11155680" cy="2011680"/>
          </a:xfrm>
          <a:prstGeom prst="rect">
            <a:avLst/>
          </a:pr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090CE5BB-5149-2CA8-E702-2EC56B1BB764}"/>
              </a:ext>
            </a:extLst>
          </p:cNvPr>
          <p:cNvSpPr>
            <a:spLocks noGrp="1"/>
          </p:cNvSpPr>
          <p:nvPr>
            <p:ph type="title"/>
          </p:nvPr>
        </p:nvSpPr>
        <p:spPr>
          <a:xfrm>
            <a:off x="1115568" y="548640"/>
            <a:ext cx="10168128" cy="1179576"/>
          </a:xfrm>
        </p:spPr>
        <p:txBody>
          <a:bodyPr>
            <a:normAutofit fontScale="90000"/>
          </a:bodyPr>
          <a:lstStyle/>
          <a:p>
            <a:r>
              <a:rPr lang="en-US" sz="4000" dirty="0">
                <a:effectLst/>
                <a:latin typeface="Calibri  "/>
                <a:ea typeface="Calibri Light" panose="020F0302020204030204" pitchFamily="34" charset="0"/>
                <a:cs typeface="Calibri Light" panose="020F0302020204030204" pitchFamily="34" charset="0"/>
              </a:rPr>
              <a:t>A Survey of Educators and Engagement Professionals</a:t>
            </a:r>
            <a:endParaRPr lang="en-US" sz="4000" dirty="0">
              <a:latin typeface="Calibri  "/>
            </a:endParaRPr>
          </a:p>
        </p:txBody>
      </p:sp>
      <p:sp>
        <p:nvSpPr>
          <p:cNvPr id="16" name="Rectangle 15">
            <a:extLst>
              <a:ext uri="{FF2B5EF4-FFF2-40B4-BE49-F238E27FC236}">
                <a16:creationId xmlns:a16="http://schemas.microsoft.com/office/drawing/2014/main" id="{074B4F7D-14B2-478B-8BF5-01E4E0C5D26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98834" y="758952"/>
            <a:ext cx="128016"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3" name="Content Placeholder 2">
            <a:extLst>
              <a:ext uri="{FF2B5EF4-FFF2-40B4-BE49-F238E27FC236}">
                <a16:creationId xmlns:a16="http://schemas.microsoft.com/office/drawing/2014/main" id="{C5BDA64A-3AF8-35C1-368C-254A6374AB3F}"/>
              </a:ext>
            </a:extLst>
          </p:cNvPr>
          <p:cNvSpPr>
            <a:spLocks noGrp="1"/>
          </p:cNvSpPr>
          <p:nvPr>
            <p:ph idx="1"/>
          </p:nvPr>
        </p:nvSpPr>
        <p:spPr>
          <a:xfrm>
            <a:off x="571500" y="1594159"/>
            <a:ext cx="11256264" cy="4565795"/>
          </a:xfrm>
          <a:solidFill>
            <a:schemeClr val="bg1"/>
          </a:solidFill>
        </p:spPr>
        <p:txBody>
          <a:bodyPr>
            <a:noAutofit/>
          </a:bodyPr>
          <a:lstStyle/>
          <a:p>
            <a:pPr marL="0" indent="0" fontAlgn="base">
              <a:lnSpc>
                <a:spcPct val="100000"/>
              </a:lnSpc>
              <a:spcBef>
                <a:spcPts val="0"/>
              </a:spcBef>
              <a:spcAft>
                <a:spcPts val="600"/>
              </a:spcAft>
              <a:buNone/>
            </a:pPr>
            <a:r>
              <a:rPr lang="en-US" sz="1800" b="1" dirty="0">
                <a:solidFill>
                  <a:srgbClr val="000000"/>
                </a:solidFill>
                <a:effectLst/>
                <a:ea typeface="Calibri" panose="020F0502020204030204" pitchFamily="34" charset="0"/>
                <a:cs typeface="Calibri" panose="020F0502020204030204" pitchFamily="34" charset="0"/>
              </a:rPr>
              <a:t>The Surveys:</a:t>
            </a:r>
            <a:endParaRPr lang="en-IL" sz="1800" b="1" dirty="0">
              <a:effectLst/>
              <a:ea typeface="Calibri" panose="020F0502020204030204" pitchFamily="34" charset="0"/>
              <a:cs typeface="Calibri" panose="020F0502020204030204" pitchFamily="34" charset="0"/>
            </a:endParaRPr>
          </a:p>
          <a:p>
            <a:pPr lvl="0" fontAlgn="base">
              <a:lnSpc>
                <a:spcPct val="100000"/>
              </a:lnSpc>
              <a:spcBef>
                <a:spcPts val="0"/>
              </a:spcBef>
              <a:spcAft>
                <a:spcPts val="600"/>
              </a:spcAft>
              <a:buClr>
                <a:schemeClr val="accent2">
                  <a:lumMod val="50000"/>
                </a:schemeClr>
              </a:buClr>
              <a:buFont typeface="Wingdings" panose="05000000000000000000" pitchFamily="2" charset="2"/>
              <a:buChar char="v"/>
            </a:pPr>
            <a:r>
              <a:rPr lang="en-US" sz="1800" b="1" dirty="0">
                <a:solidFill>
                  <a:srgbClr val="000000"/>
                </a:solidFill>
                <a:effectLst/>
                <a:ea typeface="Calibri" panose="020F0502020204030204" pitchFamily="34" charset="0"/>
                <a:cs typeface="Calibri" panose="020F0502020204030204" pitchFamily="34" charset="0"/>
              </a:rPr>
              <a:t>Wave 2: </a:t>
            </a:r>
            <a:r>
              <a:rPr lang="en-US" sz="1800" dirty="0">
                <a:solidFill>
                  <a:srgbClr val="000000"/>
                </a:solidFill>
                <a:effectLst/>
                <a:ea typeface="Calibri" panose="020F0502020204030204" pitchFamily="34" charset="0"/>
                <a:cs typeface="Calibri" panose="020F0502020204030204" pitchFamily="34" charset="0"/>
              </a:rPr>
              <a:t>An online survey was fielded from </a:t>
            </a:r>
            <a:r>
              <a:rPr lang="en-US" sz="1800" dirty="0">
                <a:solidFill>
                  <a:srgbClr val="000000"/>
                </a:solidFill>
                <a:ea typeface="Calibri" panose="020F0502020204030204" pitchFamily="34" charset="0"/>
                <a:cs typeface="Calibri" panose="020F0502020204030204" pitchFamily="34" charset="0"/>
              </a:rPr>
              <a:t>June 6 to July 31</a:t>
            </a:r>
            <a:r>
              <a:rPr lang="en-US" sz="1800" dirty="0">
                <a:solidFill>
                  <a:srgbClr val="000000"/>
                </a:solidFill>
                <a:effectLst/>
                <a:ea typeface="Calibri" panose="020F0502020204030204" pitchFamily="34" charset="0"/>
                <a:cs typeface="Calibri" panose="020F0502020204030204" pitchFamily="34" charset="0"/>
              </a:rPr>
              <a:t>, 2024. 1281 educators or engagement professionals responded.</a:t>
            </a:r>
            <a:endParaRPr lang="en-IL" sz="1800" dirty="0">
              <a:effectLst/>
              <a:ea typeface="Calibri" panose="020F0502020204030204" pitchFamily="34" charset="0"/>
              <a:cs typeface="Calibri" panose="020F0502020204030204" pitchFamily="34" charset="0"/>
            </a:endParaRPr>
          </a:p>
          <a:p>
            <a:pPr lvl="0" fontAlgn="base">
              <a:lnSpc>
                <a:spcPct val="100000"/>
              </a:lnSpc>
              <a:spcBef>
                <a:spcPts val="0"/>
              </a:spcBef>
              <a:spcAft>
                <a:spcPts val="600"/>
              </a:spcAft>
              <a:buClr>
                <a:schemeClr val="accent2">
                  <a:lumMod val="50000"/>
                </a:schemeClr>
              </a:buClr>
              <a:buFont typeface="Wingdings" panose="05000000000000000000" pitchFamily="2" charset="2"/>
              <a:buChar char="v"/>
            </a:pPr>
            <a:r>
              <a:rPr lang="en-US" sz="1800" b="1" dirty="0">
                <a:solidFill>
                  <a:srgbClr val="000000"/>
                </a:solidFill>
                <a:effectLst/>
                <a:ea typeface="Calibri" panose="020F0502020204030204" pitchFamily="34" charset="0"/>
                <a:cs typeface="Calibri" panose="020F0502020204030204" pitchFamily="34" charset="0"/>
              </a:rPr>
              <a:t>Wave 1: </a:t>
            </a:r>
            <a:r>
              <a:rPr lang="en-US" sz="1800" dirty="0">
                <a:solidFill>
                  <a:srgbClr val="000000"/>
                </a:solidFill>
                <a:effectLst/>
                <a:ea typeface="Calibri" panose="020F0502020204030204" pitchFamily="34" charset="0"/>
                <a:cs typeface="Calibri" panose="020F0502020204030204" pitchFamily="34" charset="0"/>
              </a:rPr>
              <a:t>This survey is the second of two surveys, the first one fielded one month following the October 7th invasion to which </a:t>
            </a:r>
            <a:r>
              <a:rPr lang="en-US" sz="1800" dirty="0">
                <a:solidFill>
                  <a:srgbClr val="000000"/>
                </a:solidFill>
                <a:ea typeface="Calibri" panose="020F0502020204030204" pitchFamily="34" charset="0"/>
                <a:cs typeface="Calibri" panose="020F0502020204030204" pitchFamily="34" charset="0"/>
              </a:rPr>
              <a:t>1125 responded.</a:t>
            </a:r>
            <a:endParaRPr lang="en-IL" sz="1800" dirty="0">
              <a:effectLst/>
              <a:ea typeface="Calibri" panose="020F0502020204030204" pitchFamily="34" charset="0"/>
              <a:cs typeface="Calibri" panose="020F0502020204030204" pitchFamily="34" charset="0"/>
            </a:endParaRPr>
          </a:p>
          <a:p>
            <a:pPr lvl="0" fontAlgn="base">
              <a:lnSpc>
                <a:spcPct val="100000"/>
              </a:lnSpc>
              <a:spcBef>
                <a:spcPts val="0"/>
              </a:spcBef>
              <a:spcAft>
                <a:spcPts val="600"/>
              </a:spcAft>
              <a:buClr>
                <a:schemeClr val="accent2">
                  <a:lumMod val="50000"/>
                </a:schemeClr>
              </a:buClr>
              <a:buFont typeface="Wingdings" panose="05000000000000000000" pitchFamily="2" charset="2"/>
              <a:buChar char="v"/>
            </a:pPr>
            <a:r>
              <a:rPr lang="en-US" sz="1800" dirty="0">
                <a:solidFill>
                  <a:srgbClr val="000000"/>
                </a:solidFill>
                <a:effectLst/>
                <a:ea typeface="Calibri" panose="020F0502020204030204" pitchFamily="34" charset="0"/>
                <a:cs typeface="Calibri" panose="020F0502020204030204" pitchFamily="34" charset="0"/>
              </a:rPr>
              <a:t>147 answered both Wave 1 and Wave 2. This report includes comparisons based on these responses.</a:t>
            </a:r>
            <a:endParaRPr lang="en-IL" sz="1800" dirty="0">
              <a:effectLst/>
              <a:ea typeface="Calibri" panose="020F0502020204030204" pitchFamily="34" charset="0"/>
              <a:cs typeface="Calibri" panose="020F0502020204030204" pitchFamily="34" charset="0"/>
            </a:endParaRPr>
          </a:p>
          <a:p>
            <a:pPr marL="0" indent="0" fontAlgn="base">
              <a:lnSpc>
                <a:spcPct val="100000"/>
              </a:lnSpc>
              <a:spcBef>
                <a:spcPts val="1200"/>
              </a:spcBef>
              <a:spcAft>
                <a:spcPts val="600"/>
              </a:spcAft>
              <a:buNone/>
            </a:pPr>
            <a:r>
              <a:rPr lang="en-US" sz="1800" b="1" dirty="0">
                <a:solidFill>
                  <a:srgbClr val="000000"/>
                </a:solidFill>
                <a:effectLst/>
                <a:ea typeface="Calibri" panose="020F0502020204030204" pitchFamily="34" charset="0"/>
                <a:cs typeface="Calibri" panose="020F0502020204030204" pitchFamily="34" charset="0"/>
              </a:rPr>
              <a:t>Distribution: </a:t>
            </a:r>
            <a:endParaRPr lang="en-IL" sz="1800" b="1" dirty="0">
              <a:effectLst/>
              <a:ea typeface="Calibri" panose="020F0502020204030204" pitchFamily="34" charset="0"/>
              <a:cs typeface="Calibri" panose="020F0502020204030204" pitchFamily="34" charset="0"/>
            </a:endParaRPr>
          </a:p>
          <a:p>
            <a:pPr fontAlgn="base">
              <a:lnSpc>
                <a:spcPct val="100000"/>
              </a:lnSpc>
              <a:spcBef>
                <a:spcPts val="0"/>
              </a:spcBef>
              <a:spcAft>
                <a:spcPts val="600"/>
              </a:spcAft>
              <a:buClr>
                <a:schemeClr val="accent2">
                  <a:lumMod val="50000"/>
                </a:schemeClr>
              </a:buClr>
              <a:buFont typeface="Wingdings" panose="05000000000000000000" pitchFamily="2" charset="2"/>
              <a:buChar char="v"/>
            </a:pPr>
            <a:r>
              <a:rPr lang="en-US" sz="1800" dirty="0">
                <a:solidFill>
                  <a:srgbClr val="000000"/>
                </a:solidFill>
                <a:ea typeface="Calibri" panose="020F0502020204030204" pitchFamily="34" charset="0"/>
                <a:cs typeface="Calibri" panose="020F0502020204030204" pitchFamily="34" charset="0"/>
              </a:rPr>
              <a:t>16</a:t>
            </a:r>
            <a:r>
              <a:rPr lang="en-US" sz="1800" dirty="0">
                <a:solidFill>
                  <a:srgbClr val="000000"/>
                </a:solidFill>
                <a:effectLst/>
                <a:ea typeface="Calibri" panose="020F0502020204030204" pitchFamily="34" charset="0"/>
                <a:cs typeface="Calibri" panose="020F0502020204030204" pitchFamily="34" charset="0"/>
              </a:rPr>
              <a:t> organizations* sent a survey to their educators and engagement professionals. </a:t>
            </a:r>
          </a:p>
          <a:p>
            <a:pPr fontAlgn="base">
              <a:lnSpc>
                <a:spcPct val="100000"/>
              </a:lnSpc>
              <a:spcBef>
                <a:spcPts val="0"/>
              </a:spcBef>
              <a:spcAft>
                <a:spcPts val="600"/>
              </a:spcAft>
              <a:buClr>
                <a:schemeClr val="accent2">
                  <a:lumMod val="50000"/>
                </a:schemeClr>
              </a:buClr>
              <a:buFont typeface="Wingdings" panose="05000000000000000000" pitchFamily="2" charset="2"/>
              <a:buChar char="v"/>
            </a:pPr>
            <a:r>
              <a:rPr lang="en-US" sz="1800" dirty="0">
                <a:solidFill>
                  <a:srgbClr val="000000"/>
                </a:solidFill>
                <a:effectLst/>
                <a:ea typeface="Calibri" panose="020F0502020204030204" pitchFamily="34" charset="0"/>
                <a:cs typeface="Calibri" panose="020F0502020204030204" pitchFamily="34" charset="0"/>
              </a:rPr>
              <a:t>The survey was also sent to the </a:t>
            </a:r>
            <a:r>
              <a:rPr lang="en-US" sz="1800" dirty="0">
                <a:solidFill>
                  <a:srgbClr val="000000"/>
                </a:solidFill>
                <a:ea typeface="Calibri" panose="020F0502020204030204" pitchFamily="34" charset="0"/>
                <a:cs typeface="Calibri" panose="020F0502020204030204" pitchFamily="34" charset="0"/>
              </a:rPr>
              <a:t>599 individuals </a:t>
            </a:r>
            <a:r>
              <a:rPr lang="en-US" sz="1800" dirty="0">
                <a:solidFill>
                  <a:srgbClr val="000000"/>
                </a:solidFill>
                <a:effectLst/>
                <a:ea typeface="Calibri" panose="020F0502020204030204" pitchFamily="34" charset="0"/>
                <a:cs typeface="Calibri" panose="020F0502020204030204" pitchFamily="34" charset="0"/>
              </a:rPr>
              <a:t>who responded to the first survey and left contact information, requesting to receive updates on the research, 147 (25%) of whom responded.</a:t>
            </a:r>
          </a:p>
          <a:p>
            <a:pPr lvl="0" fontAlgn="base">
              <a:lnSpc>
                <a:spcPct val="100000"/>
              </a:lnSpc>
              <a:spcBef>
                <a:spcPts val="0"/>
              </a:spcBef>
              <a:spcAft>
                <a:spcPts val="600"/>
              </a:spcAft>
              <a:buClr>
                <a:schemeClr val="accent2">
                  <a:lumMod val="50000"/>
                </a:schemeClr>
              </a:buClr>
              <a:buFont typeface="Wingdings" panose="05000000000000000000" pitchFamily="2" charset="2"/>
              <a:buChar char="v"/>
            </a:pPr>
            <a:r>
              <a:rPr lang="en-US" sz="1800" dirty="0">
                <a:solidFill>
                  <a:srgbClr val="000000"/>
                </a:solidFill>
                <a:ea typeface="Calibri" panose="020F0502020204030204" pitchFamily="34" charset="0"/>
                <a:cs typeface="Calibri" panose="020F0502020204030204" pitchFamily="34" charset="0"/>
              </a:rPr>
              <a:t>85% of respondents live in the United States. </a:t>
            </a:r>
          </a:p>
          <a:p>
            <a:pPr marL="0" lvl="0" indent="0" fontAlgn="base">
              <a:lnSpc>
                <a:spcPct val="100000"/>
              </a:lnSpc>
              <a:spcBef>
                <a:spcPts val="1200"/>
              </a:spcBef>
              <a:spcAft>
                <a:spcPts val="600"/>
              </a:spcAft>
              <a:buClr>
                <a:schemeClr val="accent2">
                  <a:lumMod val="50000"/>
                </a:schemeClr>
              </a:buClr>
              <a:buNone/>
            </a:pPr>
            <a:r>
              <a:rPr lang="en-US" sz="1800" b="1" dirty="0">
                <a:solidFill>
                  <a:srgbClr val="000000"/>
                </a:solidFill>
                <a:ea typeface="Calibri" panose="020F0502020204030204" pitchFamily="34" charset="0"/>
                <a:cs typeface="Calibri" panose="020F0502020204030204" pitchFamily="34" charset="0"/>
              </a:rPr>
              <a:t>In-depth interviews </a:t>
            </a:r>
            <a:r>
              <a:rPr lang="en-US" sz="1800" dirty="0">
                <a:solidFill>
                  <a:srgbClr val="000000"/>
                </a:solidFill>
                <a:ea typeface="Calibri" panose="020F0502020204030204" pitchFamily="34" charset="0"/>
                <a:cs typeface="Calibri" panose="020F0502020204030204" pitchFamily="34" charset="0"/>
              </a:rPr>
              <a:t>conducted with 10 senior professionals in the field of Jewish education in August 2024. </a:t>
            </a:r>
          </a:p>
          <a:p>
            <a:pPr marL="0" lvl="0" indent="0" fontAlgn="base">
              <a:lnSpc>
                <a:spcPct val="100000"/>
              </a:lnSpc>
              <a:spcBef>
                <a:spcPts val="1200"/>
              </a:spcBef>
              <a:spcAft>
                <a:spcPts val="600"/>
              </a:spcAft>
              <a:buClr>
                <a:schemeClr val="accent2">
                  <a:lumMod val="50000"/>
                </a:schemeClr>
              </a:buClr>
              <a:buNone/>
            </a:pPr>
            <a:r>
              <a:rPr lang="en-US" sz="1800" b="1" dirty="0">
                <a:solidFill>
                  <a:srgbClr val="000000"/>
                </a:solidFill>
                <a:ea typeface="Calibri" panose="020F0502020204030204" pitchFamily="34" charset="0"/>
                <a:cs typeface="Calibri" panose="020F0502020204030204" pitchFamily="34" charset="0"/>
              </a:rPr>
              <a:t>Focus Groups</a:t>
            </a:r>
            <a:r>
              <a:rPr lang="en-US" sz="1800" dirty="0">
                <a:solidFill>
                  <a:srgbClr val="000000"/>
                </a:solidFill>
                <a:ea typeface="Calibri" panose="020F0502020204030204" pitchFamily="34" charset="0"/>
                <a:cs typeface="Calibri" panose="020F0502020204030204" pitchFamily="34" charset="0"/>
              </a:rPr>
              <a:t>: Three online focus groups were conducted in September 2024 with senior Jewish educators.</a:t>
            </a:r>
          </a:p>
        </p:txBody>
      </p:sp>
      <p:sp>
        <p:nvSpPr>
          <p:cNvPr id="4" name="Slide Number Placeholder 3">
            <a:extLst>
              <a:ext uri="{FF2B5EF4-FFF2-40B4-BE49-F238E27FC236}">
                <a16:creationId xmlns:a16="http://schemas.microsoft.com/office/drawing/2014/main" id="{8A7FD201-7D97-3CB9-E82B-FED134AF9896}"/>
              </a:ext>
            </a:extLst>
          </p:cNvPr>
          <p:cNvSpPr>
            <a:spLocks noGrp="1"/>
          </p:cNvSpPr>
          <p:nvPr>
            <p:ph type="sldNum" sz="quarter" idx="12"/>
          </p:nvPr>
        </p:nvSpPr>
        <p:spPr/>
        <p:txBody>
          <a:bodyPr/>
          <a:lstStyle/>
          <a:p>
            <a:fld id="{3215D2B1-285F-4F40-A867-14B63631998C}" type="slidenum">
              <a:rPr lang="en-US" smtClean="0"/>
              <a:t>3</a:t>
            </a:fld>
            <a:endParaRPr lang="en-US"/>
          </a:p>
        </p:txBody>
      </p:sp>
      <p:sp>
        <p:nvSpPr>
          <p:cNvPr id="7" name="Footer Placeholder 6">
            <a:extLst>
              <a:ext uri="{FF2B5EF4-FFF2-40B4-BE49-F238E27FC236}">
                <a16:creationId xmlns:a16="http://schemas.microsoft.com/office/drawing/2014/main" id="{F34BB65D-BE52-F7CA-BB6B-41F029FC2C20}"/>
              </a:ext>
            </a:extLst>
          </p:cNvPr>
          <p:cNvSpPr>
            <a:spLocks noGrp="1"/>
          </p:cNvSpPr>
          <p:nvPr>
            <p:ph type="ftr" sz="quarter" idx="11"/>
          </p:nvPr>
        </p:nvSpPr>
        <p:spPr/>
        <p:txBody>
          <a:bodyPr/>
          <a:lstStyle/>
          <a:p>
            <a:r>
              <a:rPr lang="en-US" dirty="0"/>
              <a:t>From Crisis to Opportunity</a:t>
            </a:r>
          </a:p>
        </p:txBody>
      </p:sp>
    </p:spTree>
    <p:extLst>
      <p:ext uri="{BB962C8B-B14F-4D97-AF65-F5344CB8AC3E}">
        <p14:creationId xmlns:p14="http://schemas.microsoft.com/office/powerpoint/2010/main" val="35033164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0" name="Rectangle 19">
            <a:extLst>
              <a:ext uri="{FF2B5EF4-FFF2-40B4-BE49-F238E27FC236}">
                <a16:creationId xmlns:a16="http://schemas.microsoft.com/office/drawing/2014/main" id="{7301F447-EEF7-48F5-AF73-7566EE7F64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D18191E-4E58-D2B6-EE1E-06DED3905F3C}"/>
              </a:ext>
            </a:extLst>
          </p:cNvPr>
          <p:cNvSpPr>
            <a:spLocks noGrp="1"/>
          </p:cNvSpPr>
          <p:nvPr>
            <p:ph type="title"/>
          </p:nvPr>
        </p:nvSpPr>
        <p:spPr>
          <a:xfrm>
            <a:off x="840791" y="354661"/>
            <a:ext cx="10191739" cy="1085651"/>
          </a:xfrm>
        </p:spPr>
        <p:txBody>
          <a:bodyPr vert="horz" lIns="91440" tIns="45720" rIns="91440" bIns="45720" rtlCol="0" anchor="ctr">
            <a:noAutofit/>
          </a:bodyPr>
          <a:lstStyle/>
          <a:p>
            <a:r>
              <a:rPr lang="en-US" sz="3200" kern="1200" dirty="0">
                <a:solidFill>
                  <a:schemeClr val="tx1"/>
                </a:solidFill>
                <a:effectLst/>
                <a:latin typeface="Calibri   "/>
              </a:rPr>
              <a:t>Respondents represent a wide range of educational sectors, learners by age group and denominational affiliation.</a:t>
            </a:r>
            <a:endParaRPr lang="en-US" sz="3200" kern="1200" dirty="0">
              <a:solidFill>
                <a:schemeClr val="tx1"/>
              </a:solidFill>
              <a:latin typeface="Calibri   "/>
            </a:endParaRPr>
          </a:p>
        </p:txBody>
      </p:sp>
      <p:sp>
        <p:nvSpPr>
          <p:cNvPr id="22" name="Rectangle 21">
            <a:extLst>
              <a:ext uri="{FF2B5EF4-FFF2-40B4-BE49-F238E27FC236}">
                <a16:creationId xmlns:a16="http://schemas.microsoft.com/office/drawing/2014/main" id="{F7117410-A2A4-4085-9ADC-46744551DB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42772" y="0"/>
            <a:ext cx="10506456" cy="19138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24" name="Rectangle 23">
            <a:extLst>
              <a:ext uri="{FF2B5EF4-FFF2-40B4-BE49-F238E27FC236}">
                <a16:creationId xmlns:a16="http://schemas.microsoft.com/office/drawing/2014/main" id="{99F74EB5-E547-4FB4-95F5-BCC788F3C4A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41248" y="1512994"/>
            <a:ext cx="10506456" cy="18288"/>
          </a:xfrm>
          <a:prstGeom prst="rect">
            <a:avLst/>
          </a:prstGeom>
          <a:solidFill>
            <a:srgbClr val="D5D5D5"/>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3" name="TextBox 12">
            <a:extLst>
              <a:ext uri="{FF2B5EF4-FFF2-40B4-BE49-F238E27FC236}">
                <a16:creationId xmlns:a16="http://schemas.microsoft.com/office/drawing/2014/main" id="{15AEC105-9B80-060B-2E1F-D050A65E32A7}"/>
              </a:ext>
            </a:extLst>
          </p:cNvPr>
          <p:cNvSpPr txBox="1"/>
          <p:nvPr/>
        </p:nvSpPr>
        <p:spPr>
          <a:xfrm>
            <a:off x="4303913" y="1671314"/>
            <a:ext cx="3875362" cy="584775"/>
          </a:xfrm>
          <a:prstGeom prst="rect">
            <a:avLst/>
          </a:prstGeom>
          <a:noFill/>
        </p:spPr>
        <p:txBody>
          <a:bodyPr wrap="square" rtlCol="0">
            <a:spAutoFit/>
          </a:bodyPr>
          <a:lstStyle/>
          <a:p>
            <a:pPr defTabSz="388620">
              <a:spcAft>
                <a:spcPts val="600"/>
              </a:spcAft>
            </a:pPr>
            <a:r>
              <a:rPr lang="en-US" sz="1600" b="1" i="1" kern="1200" dirty="0">
                <a:latin typeface="Calibri" panose="020F0502020204030204" pitchFamily="34" charset="0"/>
                <a:ea typeface="+mn-ea"/>
                <a:cs typeface="Calibri" panose="020F0502020204030204" pitchFamily="34" charset="0"/>
              </a:rPr>
              <a:t>With which populations of learners do you work most intensively? Select all that apply </a:t>
            </a:r>
            <a:endParaRPr lang="en-IL" sz="1600" i="1" dirty="0"/>
          </a:p>
        </p:txBody>
      </p:sp>
      <p:graphicFrame>
        <p:nvGraphicFramePr>
          <p:cNvPr id="18" name="Table 17">
            <a:extLst>
              <a:ext uri="{FF2B5EF4-FFF2-40B4-BE49-F238E27FC236}">
                <a16:creationId xmlns:a16="http://schemas.microsoft.com/office/drawing/2014/main" id="{21FE1D5D-3C97-D67E-C66B-59379B76FCA1}"/>
              </a:ext>
            </a:extLst>
          </p:cNvPr>
          <p:cNvGraphicFramePr>
            <a:graphicFrameLocks noGrp="1"/>
          </p:cNvGraphicFramePr>
          <p:nvPr>
            <p:extLst>
              <p:ext uri="{D42A27DB-BD31-4B8C-83A1-F6EECF244321}">
                <p14:modId xmlns:p14="http://schemas.microsoft.com/office/powerpoint/2010/main" val="1559128490"/>
              </p:ext>
            </p:extLst>
          </p:nvPr>
        </p:nvGraphicFramePr>
        <p:xfrm>
          <a:off x="4331622" y="2301188"/>
          <a:ext cx="3875361" cy="3931920"/>
        </p:xfrm>
        <a:graphic>
          <a:graphicData uri="http://schemas.openxmlformats.org/drawingml/2006/table">
            <a:tbl>
              <a:tblPr firstRow="1" bandRow="1">
                <a:tableStyleId>{073A0DAA-6AF3-43AB-8588-CEC1D06C72B9}</a:tableStyleId>
              </a:tblPr>
              <a:tblGrid>
                <a:gridCol w="3236872">
                  <a:extLst>
                    <a:ext uri="{9D8B030D-6E8A-4147-A177-3AD203B41FA5}">
                      <a16:colId xmlns:a16="http://schemas.microsoft.com/office/drawing/2014/main" val="626908606"/>
                    </a:ext>
                  </a:extLst>
                </a:gridCol>
                <a:gridCol w="638489">
                  <a:extLst>
                    <a:ext uri="{9D8B030D-6E8A-4147-A177-3AD203B41FA5}">
                      <a16:colId xmlns:a16="http://schemas.microsoft.com/office/drawing/2014/main" val="2215133411"/>
                    </a:ext>
                  </a:extLst>
                </a:gridCol>
              </a:tblGrid>
              <a:tr h="208730">
                <a:tc>
                  <a:txBody>
                    <a:bodyPr/>
                    <a:lstStyle/>
                    <a:p>
                      <a:r>
                        <a:rPr lang="en-US" sz="1800" dirty="0"/>
                        <a:t>Population</a:t>
                      </a:r>
                      <a:endParaRPr lang="en-IL" sz="1800" dirty="0">
                        <a:latin typeface="Calibri" panose="020F0502020204030204" pitchFamily="34" charset="0"/>
                        <a:ea typeface="Calibri" panose="020F0502020204030204" pitchFamily="34" charset="0"/>
                        <a:cs typeface="Calibri" panose="020F0502020204030204" pitchFamily="34" charset="0"/>
                      </a:endParaRPr>
                    </a:p>
                  </a:txBody>
                  <a:tcPr/>
                </a:tc>
                <a:tc>
                  <a:txBody>
                    <a:bodyPr/>
                    <a:lstStyle/>
                    <a:p>
                      <a:pPr algn="ctr"/>
                      <a:r>
                        <a:rPr lang="en-US" sz="1800" dirty="0"/>
                        <a:t>%</a:t>
                      </a:r>
                      <a:endParaRPr lang="en-IL" sz="1800" dirty="0">
                        <a:latin typeface="Calibri" panose="020F0502020204030204" pitchFamily="34" charset="0"/>
                        <a:ea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3401363066"/>
                  </a:ext>
                </a:extLst>
              </a:tr>
              <a:tr h="159263">
                <a:tc>
                  <a:txBody>
                    <a:bodyPr/>
                    <a:lstStyle/>
                    <a:p>
                      <a:r>
                        <a:rPr lang="en-US" sz="1800" dirty="0"/>
                        <a:t>Early childhood</a:t>
                      </a:r>
                      <a:endParaRPr lang="en-IL" sz="1800" dirty="0">
                        <a:latin typeface="Calibri" panose="020F0502020204030204" pitchFamily="34" charset="0"/>
                        <a:ea typeface="Calibri" panose="020F0502020204030204" pitchFamily="34" charset="0"/>
                        <a:cs typeface="Calibri" panose="020F0502020204030204" pitchFamily="34" charset="0"/>
                      </a:endParaRPr>
                    </a:p>
                  </a:txBody>
                  <a:tcPr/>
                </a:tc>
                <a:tc>
                  <a:txBody>
                    <a:bodyPr/>
                    <a:lstStyle/>
                    <a:p>
                      <a:pPr algn="ctr"/>
                      <a:r>
                        <a:rPr lang="en-US" sz="1800" dirty="0"/>
                        <a:t>18%</a:t>
                      </a:r>
                      <a:endParaRPr lang="en-IL" sz="1800" dirty="0">
                        <a:latin typeface="Calibri" panose="020F0502020204030204" pitchFamily="34" charset="0"/>
                        <a:ea typeface="Calibri" panose="020F0502020204030204" pitchFamily="34" charset="0"/>
                        <a:cs typeface="Calibri" panose="020F0502020204030204" pitchFamily="34" charset="0"/>
                      </a:endParaRPr>
                    </a:p>
                  </a:txBody>
                  <a:tcPr anchor="ctr"/>
                </a:tc>
                <a:extLst>
                  <a:ext uri="{0D108BD9-81ED-4DB2-BD59-A6C34878D82A}">
                    <a16:rowId xmlns:a16="http://schemas.microsoft.com/office/drawing/2014/main" val="3653006033"/>
                  </a:ext>
                </a:extLst>
              </a:tr>
              <a:tr h="0">
                <a:tc>
                  <a:txBody>
                    <a:bodyPr/>
                    <a:lstStyle/>
                    <a:p>
                      <a:r>
                        <a:rPr lang="en-US" sz="1800" dirty="0"/>
                        <a:t>Elementary school age</a:t>
                      </a:r>
                      <a:endParaRPr lang="en-IL" sz="1800" dirty="0">
                        <a:latin typeface="Calibri" panose="020F0502020204030204" pitchFamily="34" charset="0"/>
                        <a:ea typeface="Calibri" panose="020F0502020204030204" pitchFamily="34" charset="0"/>
                        <a:cs typeface="Calibri" panose="020F0502020204030204" pitchFamily="34" charset="0"/>
                      </a:endParaRPr>
                    </a:p>
                  </a:txBody>
                  <a:tcPr/>
                </a:tc>
                <a:tc>
                  <a:txBody>
                    <a:bodyPr/>
                    <a:lstStyle/>
                    <a:p>
                      <a:pPr algn="ctr"/>
                      <a:r>
                        <a:rPr lang="en-US" sz="1800" dirty="0"/>
                        <a:t>42%</a:t>
                      </a:r>
                      <a:endParaRPr lang="en-IL" sz="1800" dirty="0">
                        <a:latin typeface="Calibri" panose="020F0502020204030204" pitchFamily="34" charset="0"/>
                        <a:ea typeface="Calibri" panose="020F0502020204030204" pitchFamily="34" charset="0"/>
                        <a:cs typeface="Calibri" panose="020F0502020204030204" pitchFamily="34" charset="0"/>
                      </a:endParaRPr>
                    </a:p>
                  </a:txBody>
                  <a:tcPr anchor="ctr"/>
                </a:tc>
                <a:extLst>
                  <a:ext uri="{0D108BD9-81ED-4DB2-BD59-A6C34878D82A}">
                    <a16:rowId xmlns:a16="http://schemas.microsoft.com/office/drawing/2014/main" val="2492470094"/>
                  </a:ext>
                </a:extLst>
              </a:tr>
              <a:tr h="0">
                <a:tc>
                  <a:txBody>
                    <a:bodyPr/>
                    <a:lstStyle/>
                    <a:p>
                      <a:r>
                        <a:rPr lang="en-US" sz="1800" dirty="0"/>
                        <a:t>Teens (middle and high school)</a:t>
                      </a:r>
                      <a:endParaRPr lang="en-IL" sz="1800" dirty="0">
                        <a:latin typeface="Calibri" panose="020F0502020204030204" pitchFamily="34" charset="0"/>
                        <a:ea typeface="Calibri" panose="020F0502020204030204" pitchFamily="34" charset="0"/>
                        <a:cs typeface="Calibri" panose="020F0502020204030204" pitchFamily="34" charset="0"/>
                      </a:endParaRPr>
                    </a:p>
                  </a:txBody>
                  <a:tcPr/>
                </a:tc>
                <a:tc>
                  <a:txBody>
                    <a:bodyPr/>
                    <a:lstStyle/>
                    <a:p>
                      <a:pPr algn="ctr"/>
                      <a:r>
                        <a:rPr lang="en-US" sz="1800" dirty="0"/>
                        <a:t>55%</a:t>
                      </a:r>
                      <a:endParaRPr lang="en-IL" sz="1800" dirty="0">
                        <a:latin typeface="Calibri" panose="020F0502020204030204" pitchFamily="34" charset="0"/>
                        <a:ea typeface="Calibri" panose="020F0502020204030204" pitchFamily="34" charset="0"/>
                        <a:cs typeface="Calibri" panose="020F0502020204030204" pitchFamily="34" charset="0"/>
                      </a:endParaRPr>
                    </a:p>
                  </a:txBody>
                  <a:tcPr anchor="ctr"/>
                </a:tc>
                <a:extLst>
                  <a:ext uri="{0D108BD9-81ED-4DB2-BD59-A6C34878D82A}">
                    <a16:rowId xmlns:a16="http://schemas.microsoft.com/office/drawing/2014/main" val="2896246236"/>
                  </a:ext>
                </a:extLst>
              </a:tr>
              <a:tr h="0">
                <a:tc>
                  <a:txBody>
                    <a:bodyPr/>
                    <a:lstStyle/>
                    <a:p>
                      <a:r>
                        <a:rPr lang="en-US" sz="1800" dirty="0"/>
                        <a:t>College Age</a:t>
                      </a:r>
                      <a:endParaRPr lang="en-IL" sz="1800" dirty="0">
                        <a:latin typeface="Calibri" panose="020F0502020204030204" pitchFamily="34" charset="0"/>
                        <a:ea typeface="Calibri" panose="020F0502020204030204" pitchFamily="34" charset="0"/>
                        <a:cs typeface="Calibri" panose="020F0502020204030204" pitchFamily="34" charset="0"/>
                      </a:endParaRPr>
                    </a:p>
                  </a:txBody>
                  <a:tcPr/>
                </a:tc>
                <a:tc>
                  <a:txBody>
                    <a:bodyPr/>
                    <a:lstStyle/>
                    <a:p>
                      <a:pPr algn="ctr"/>
                      <a:r>
                        <a:rPr lang="en-US" sz="1800" dirty="0"/>
                        <a:t>23%</a:t>
                      </a:r>
                      <a:endParaRPr lang="en-IL" sz="1800" dirty="0">
                        <a:latin typeface="Calibri" panose="020F0502020204030204" pitchFamily="34" charset="0"/>
                        <a:ea typeface="Calibri" panose="020F0502020204030204" pitchFamily="34" charset="0"/>
                        <a:cs typeface="Calibri" panose="020F0502020204030204" pitchFamily="34" charset="0"/>
                      </a:endParaRPr>
                    </a:p>
                  </a:txBody>
                  <a:tcPr anchor="ctr"/>
                </a:tc>
                <a:extLst>
                  <a:ext uri="{0D108BD9-81ED-4DB2-BD59-A6C34878D82A}">
                    <a16:rowId xmlns:a16="http://schemas.microsoft.com/office/drawing/2014/main" val="1169410141"/>
                  </a:ext>
                </a:extLst>
              </a:tr>
              <a:tr h="0">
                <a:tc>
                  <a:txBody>
                    <a:bodyPr/>
                    <a:lstStyle/>
                    <a:p>
                      <a:r>
                        <a:rPr lang="en-US" sz="1800" dirty="0"/>
                        <a:t>Young Adult learners </a:t>
                      </a:r>
                      <a:br>
                        <a:rPr lang="en-US" sz="1800" dirty="0"/>
                      </a:br>
                      <a:r>
                        <a:rPr lang="en-US" sz="1800" dirty="0"/>
                        <a:t>(20’s and 30’s)</a:t>
                      </a:r>
                      <a:endParaRPr lang="en-IL" sz="1800" dirty="0">
                        <a:latin typeface="Calibri" panose="020F0502020204030204" pitchFamily="34" charset="0"/>
                        <a:ea typeface="Calibri" panose="020F0502020204030204" pitchFamily="34" charset="0"/>
                        <a:cs typeface="Calibri" panose="020F0502020204030204" pitchFamily="34" charset="0"/>
                      </a:endParaRPr>
                    </a:p>
                  </a:txBody>
                  <a:tcPr/>
                </a:tc>
                <a:tc>
                  <a:txBody>
                    <a:bodyPr/>
                    <a:lstStyle/>
                    <a:p>
                      <a:pPr algn="ctr"/>
                      <a:r>
                        <a:rPr lang="en-US" sz="1800" dirty="0"/>
                        <a:t>23%</a:t>
                      </a:r>
                      <a:endParaRPr lang="en-IL" sz="1800" dirty="0">
                        <a:latin typeface="Calibri" panose="020F0502020204030204" pitchFamily="34" charset="0"/>
                        <a:ea typeface="Calibri" panose="020F0502020204030204" pitchFamily="34" charset="0"/>
                        <a:cs typeface="Calibri" panose="020F0502020204030204" pitchFamily="34" charset="0"/>
                      </a:endParaRPr>
                    </a:p>
                  </a:txBody>
                  <a:tcPr anchor="ctr"/>
                </a:tc>
                <a:extLst>
                  <a:ext uri="{0D108BD9-81ED-4DB2-BD59-A6C34878D82A}">
                    <a16:rowId xmlns:a16="http://schemas.microsoft.com/office/drawing/2014/main" val="1472465629"/>
                  </a:ext>
                </a:extLst>
              </a:tr>
              <a:tr h="0">
                <a:tc>
                  <a:txBody>
                    <a:bodyPr/>
                    <a:lstStyle/>
                    <a:p>
                      <a:r>
                        <a:rPr lang="en-US" sz="1800" dirty="0"/>
                        <a:t>Adults (40+)</a:t>
                      </a:r>
                      <a:endParaRPr lang="en-IL" sz="1800" dirty="0">
                        <a:latin typeface="Calibri" panose="020F0502020204030204" pitchFamily="34" charset="0"/>
                        <a:ea typeface="Calibri" panose="020F0502020204030204" pitchFamily="34" charset="0"/>
                        <a:cs typeface="Calibri" panose="020F0502020204030204" pitchFamily="34" charset="0"/>
                      </a:endParaRPr>
                    </a:p>
                  </a:txBody>
                  <a:tcPr/>
                </a:tc>
                <a:tc>
                  <a:txBody>
                    <a:bodyPr/>
                    <a:lstStyle/>
                    <a:p>
                      <a:pPr algn="ctr"/>
                      <a:r>
                        <a:rPr lang="en-US" sz="1800" dirty="0"/>
                        <a:t>35%</a:t>
                      </a:r>
                      <a:endParaRPr lang="en-IL" sz="1800" dirty="0">
                        <a:latin typeface="Calibri" panose="020F0502020204030204" pitchFamily="34" charset="0"/>
                        <a:ea typeface="Calibri" panose="020F0502020204030204" pitchFamily="34" charset="0"/>
                        <a:cs typeface="Calibri" panose="020F0502020204030204" pitchFamily="34" charset="0"/>
                      </a:endParaRPr>
                    </a:p>
                  </a:txBody>
                  <a:tcPr anchor="ctr"/>
                </a:tc>
                <a:extLst>
                  <a:ext uri="{0D108BD9-81ED-4DB2-BD59-A6C34878D82A}">
                    <a16:rowId xmlns:a16="http://schemas.microsoft.com/office/drawing/2014/main" val="4107727004"/>
                  </a:ext>
                </a:extLst>
              </a:tr>
              <a:tr h="0">
                <a:tc>
                  <a:txBody>
                    <a:bodyPr/>
                    <a:lstStyle/>
                    <a:p>
                      <a:r>
                        <a:rPr lang="en-US" sz="1800" dirty="0"/>
                        <a:t>Families</a:t>
                      </a:r>
                      <a:endParaRPr lang="en-IL" sz="1800" dirty="0">
                        <a:latin typeface="Calibri" panose="020F0502020204030204" pitchFamily="34" charset="0"/>
                        <a:ea typeface="Calibri" panose="020F0502020204030204" pitchFamily="34" charset="0"/>
                        <a:cs typeface="Calibri" panose="020F0502020204030204" pitchFamily="34" charset="0"/>
                      </a:endParaRPr>
                    </a:p>
                  </a:txBody>
                  <a:tcPr/>
                </a:tc>
                <a:tc>
                  <a:txBody>
                    <a:bodyPr/>
                    <a:lstStyle/>
                    <a:p>
                      <a:pPr algn="ctr"/>
                      <a:r>
                        <a:rPr lang="en-US" sz="1800" dirty="0"/>
                        <a:t>28%</a:t>
                      </a:r>
                      <a:endParaRPr lang="en-IL" sz="1800" dirty="0">
                        <a:latin typeface="Calibri" panose="020F0502020204030204" pitchFamily="34" charset="0"/>
                        <a:ea typeface="Calibri" panose="020F0502020204030204" pitchFamily="34" charset="0"/>
                        <a:cs typeface="Calibri" panose="020F0502020204030204" pitchFamily="34" charset="0"/>
                      </a:endParaRPr>
                    </a:p>
                  </a:txBody>
                  <a:tcPr anchor="ctr"/>
                </a:tc>
                <a:extLst>
                  <a:ext uri="{0D108BD9-81ED-4DB2-BD59-A6C34878D82A}">
                    <a16:rowId xmlns:a16="http://schemas.microsoft.com/office/drawing/2014/main" val="4000721806"/>
                  </a:ext>
                </a:extLst>
              </a:tr>
              <a:tr h="0">
                <a:tc>
                  <a:txBody>
                    <a:bodyPr/>
                    <a:lstStyle/>
                    <a:p>
                      <a:r>
                        <a:rPr lang="en-US" sz="1800" dirty="0"/>
                        <a:t>Seniors</a:t>
                      </a:r>
                      <a:endParaRPr lang="en-IL" sz="1800" dirty="0">
                        <a:latin typeface="Calibri" panose="020F0502020204030204" pitchFamily="34" charset="0"/>
                        <a:ea typeface="Calibri" panose="020F0502020204030204" pitchFamily="34" charset="0"/>
                        <a:cs typeface="Calibri" panose="020F0502020204030204" pitchFamily="34" charset="0"/>
                      </a:endParaRPr>
                    </a:p>
                  </a:txBody>
                  <a:tcPr/>
                </a:tc>
                <a:tc>
                  <a:txBody>
                    <a:bodyPr/>
                    <a:lstStyle/>
                    <a:p>
                      <a:pPr algn="ctr"/>
                      <a:r>
                        <a:rPr lang="en-US" sz="1800" dirty="0"/>
                        <a:t>19%</a:t>
                      </a:r>
                      <a:endParaRPr lang="en-IL" sz="1800" dirty="0">
                        <a:latin typeface="Calibri" panose="020F0502020204030204" pitchFamily="34" charset="0"/>
                        <a:ea typeface="Calibri" panose="020F0502020204030204" pitchFamily="34" charset="0"/>
                        <a:cs typeface="Calibri" panose="020F0502020204030204" pitchFamily="34" charset="0"/>
                      </a:endParaRPr>
                    </a:p>
                  </a:txBody>
                  <a:tcPr anchor="ctr"/>
                </a:tc>
                <a:extLst>
                  <a:ext uri="{0D108BD9-81ED-4DB2-BD59-A6C34878D82A}">
                    <a16:rowId xmlns:a16="http://schemas.microsoft.com/office/drawing/2014/main" val="1045779872"/>
                  </a:ext>
                </a:extLst>
              </a:tr>
              <a:tr h="0">
                <a:tc>
                  <a:txBody>
                    <a:bodyPr/>
                    <a:lstStyle/>
                    <a:p>
                      <a:r>
                        <a:rPr lang="en-US" sz="1800" dirty="0"/>
                        <a:t>Other</a:t>
                      </a:r>
                      <a:endParaRPr lang="en-IL" sz="1800" dirty="0">
                        <a:latin typeface="Calibri" panose="020F0502020204030204" pitchFamily="34" charset="0"/>
                        <a:ea typeface="Calibri" panose="020F0502020204030204" pitchFamily="34" charset="0"/>
                        <a:cs typeface="Calibri" panose="020F0502020204030204" pitchFamily="34" charset="0"/>
                      </a:endParaRPr>
                    </a:p>
                  </a:txBody>
                  <a:tcPr/>
                </a:tc>
                <a:tc>
                  <a:txBody>
                    <a:bodyPr/>
                    <a:lstStyle/>
                    <a:p>
                      <a:pPr algn="ctr"/>
                      <a:r>
                        <a:rPr lang="en-US" sz="1800" dirty="0"/>
                        <a:t>4%</a:t>
                      </a:r>
                      <a:endParaRPr lang="en-IL" sz="1800" dirty="0">
                        <a:latin typeface="Calibri" panose="020F0502020204030204" pitchFamily="34" charset="0"/>
                        <a:ea typeface="Calibri" panose="020F0502020204030204" pitchFamily="34" charset="0"/>
                        <a:cs typeface="Calibri" panose="020F0502020204030204" pitchFamily="34" charset="0"/>
                      </a:endParaRPr>
                    </a:p>
                  </a:txBody>
                  <a:tcPr anchor="ctr"/>
                </a:tc>
                <a:extLst>
                  <a:ext uri="{0D108BD9-81ED-4DB2-BD59-A6C34878D82A}">
                    <a16:rowId xmlns:a16="http://schemas.microsoft.com/office/drawing/2014/main" val="2049358291"/>
                  </a:ext>
                </a:extLst>
              </a:tr>
            </a:tbl>
          </a:graphicData>
        </a:graphic>
      </p:graphicFrame>
      <p:sp>
        <p:nvSpPr>
          <p:cNvPr id="4" name="Slide Number Placeholder 3">
            <a:extLst>
              <a:ext uri="{FF2B5EF4-FFF2-40B4-BE49-F238E27FC236}">
                <a16:creationId xmlns:a16="http://schemas.microsoft.com/office/drawing/2014/main" id="{71D7E182-64C0-452E-9CBC-9A990E3A435C}"/>
              </a:ext>
            </a:extLst>
          </p:cNvPr>
          <p:cNvSpPr>
            <a:spLocks noGrp="1"/>
          </p:cNvSpPr>
          <p:nvPr>
            <p:ph type="sldNum" sz="quarter" idx="12"/>
          </p:nvPr>
        </p:nvSpPr>
        <p:spPr/>
        <p:txBody>
          <a:bodyPr/>
          <a:lstStyle/>
          <a:p>
            <a:fld id="{3215D2B1-285F-4F40-A867-14B63631998C}" type="slidenum">
              <a:rPr lang="en-US" smtClean="0"/>
              <a:t>4</a:t>
            </a:fld>
            <a:endParaRPr lang="en-US"/>
          </a:p>
        </p:txBody>
      </p:sp>
      <p:sp>
        <p:nvSpPr>
          <p:cNvPr id="5" name="Footer Placeholder 4">
            <a:extLst>
              <a:ext uri="{FF2B5EF4-FFF2-40B4-BE49-F238E27FC236}">
                <a16:creationId xmlns:a16="http://schemas.microsoft.com/office/drawing/2014/main" id="{6F18A3EB-273D-AACE-5F5B-FAA48D820AD0}"/>
              </a:ext>
            </a:extLst>
          </p:cNvPr>
          <p:cNvSpPr>
            <a:spLocks noGrp="1"/>
          </p:cNvSpPr>
          <p:nvPr>
            <p:ph type="ftr" sz="quarter" idx="11"/>
          </p:nvPr>
        </p:nvSpPr>
        <p:spPr/>
        <p:txBody>
          <a:bodyPr/>
          <a:lstStyle/>
          <a:p>
            <a:r>
              <a:rPr lang="en-US" dirty="0"/>
              <a:t>From Crisis to Opportunity</a:t>
            </a:r>
          </a:p>
        </p:txBody>
      </p:sp>
    </p:spTree>
    <p:extLst>
      <p:ext uri="{BB962C8B-B14F-4D97-AF65-F5344CB8AC3E}">
        <p14:creationId xmlns:p14="http://schemas.microsoft.com/office/powerpoint/2010/main" val="42414490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0" name="Rectangle 19">
            <a:extLst>
              <a:ext uri="{FF2B5EF4-FFF2-40B4-BE49-F238E27FC236}">
                <a16:creationId xmlns:a16="http://schemas.microsoft.com/office/drawing/2014/main" id="{7301F447-EEF7-48F5-AF73-7566EE7F64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a:extLst>
              <a:ext uri="{FF2B5EF4-FFF2-40B4-BE49-F238E27FC236}">
                <a16:creationId xmlns:a16="http://schemas.microsoft.com/office/drawing/2014/main" id="{F7117410-A2A4-4085-9ADC-46744551DB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42772" y="0"/>
            <a:ext cx="10506456" cy="19138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24" name="Rectangle 23">
            <a:extLst>
              <a:ext uri="{FF2B5EF4-FFF2-40B4-BE49-F238E27FC236}">
                <a16:creationId xmlns:a16="http://schemas.microsoft.com/office/drawing/2014/main" id="{99F74EB5-E547-4FB4-95F5-BCC788F3C4A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41248" y="1512994"/>
            <a:ext cx="10506456" cy="18288"/>
          </a:xfrm>
          <a:prstGeom prst="rect">
            <a:avLst/>
          </a:prstGeom>
          <a:solidFill>
            <a:srgbClr val="D5D5D5"/>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 name="Slide Number Placeholder 3">
            <a:extLst>
              <a:ext uri="{FF2B5EF4-FFF2-40B4-BE49-F238E27FC236}">
                <a16:creationId xmlns:a16="http://schemas.microsoft.com/office/drawing/2014/main" id="{71D7E182-64C0-452E-9CBC-9A990E3A435C}"/>
              </a:ext>
            </a:extLst>
          </p:cNvPr>
          <p:cNvSpPr>
            <a:spLocks noGrp="1"/>
          </p:cNvSpPr>
          <p:nvPr>
            <p:ph type="sldNum" sz="quarter" idx="12"/>
          </p:nvPr>
        </p:nvSpPr>
        <p:spPr/>
        <p:txBody>
          <a:bodyPr/>
          <a:lstStyle/>
          <a:p>
            <a:fld id="{3215D2B1-285F-4F40-A867-14B63631998C}" type="slidenum">
              <a:rPr lang="en-US" smtClean="0"/>
              <a:t>5</a:t>
            </a:fld>
            <a:endParaRPr lang="en-US"/>
          </a:p>
        </p:txBody>
      </p:sp>
      <p:sp>
        <p:nvSpPr>
          <p:cNvPr id="5" name="Footer Placeholder 4">
            <a:extLst>
              <a:ext uri="{FF2B5EF4-FFF2-40B4-BE49-F238E27FC236}">
                <a16:creationId xmlns:a16="http://schemas.microsoft.com/office/drawing/2014/main" id="{6F18A3EB-273D-AACE-5F5B-FAA48D820AD0}"/>
              </a:ext>
            </a:extLst>
          </p:cNvPr>
          <p:cNvSpPr>
            <a:spLocks noGrp="1"/>
          </p:cNvSpPr>
          <p:nvPr>
            <p:ph type="ftr" sz="quarter" idx="11"/>
          </p:nvPr>
        </p:nvSpPr>
        <p:spPr/>
        <p:txBody>
          <a:bodyPr/>
          <a:lstStyle/>
          <a:p>
            <a:r>
              <a:rPr lang="en-US" dirty="0"/>
              <a:t>From Crisis to Opportunity</a:t>
            </a:r>
          </a:p>
        </p:txBody>
      </p:sp>
      <p:sp>
        <p:nvSpPr>
          <p:cNvPr id="7" name="Title 1">
            <a:extLst>
              <a:ext uri="{FF2B5EF4-FFF2-40B4-BE49-F238E27FC236}">
                <a16:creationId xmlns:a16="http://schemas.microsoft.com/office/drawing/2014/main" id="{C6B5AA0C-4613-9C5A-9408-CE4466502097}"/>
              </a:ext>
            </a:extLst>
          </p:cNvPr>
          <p:cNvSpPr>
            <a:spLocks noGrp="1"/>
          </p:cNvSpPr>
          <p:nvPr>
            <p:ph type="title"/>
          </p:nvPr>
        </p:nvSpPr>
        <p:spPr>
          <a:xfrm>
            <a:off x="1386797" y="547628"/>
            <a:ext cx="9863093" cy="701278"/>
          </a:xfrm>
        </p:spPr>
        <p:txBody>
          <a:bodyPr anchor="t">
            <a:normAutofit/>
          </a:bodyPr>
          <a:lstStyle/>
          <a:p>
            <a:pPr algn="ctr"/>
            <a:r>
              <a:rPr lang="en-US" sz="3600" dirty="0">
                <a:latin typeface="Calibri  "/>
              </a:rPr>
              <a:t>Age and Professional Experience</a:t>
            </a:r>
            <a:endParaRPr lang="en-US" sz="3600" dirty="0">
              <a:highlight>
                <a:srgbClr val="FFFF00"/>
              </a:highlight>
              <a:latin typeface="Calibri  "/>
            </a:endParaRPr>
          </a:p>
        </p:txBody>
      </p:sp>
      <p:sp>
        <p:nvSpPr>
          <p:cNvPr id="12" name="TextBox 11">
            <a:extLst>
              <a:ext uri="{FF2B5EF4-FFF2-40B4-BE49-F238E27FC236}">
                <a16:creationId xmlns:a16="http://schemas.microsoft.com/office/drawing/2014/main" id="{92098C6A-A85C-21D6-1F1C-4F7B77402763}"/>
              </a:ext>
            </a:extLst>
          </p:cNvPr>
          <p:cNvSpPr txBox="1"/>
          <p:nvPr/>
        </p:nvSpPr>
        <p:spPr>
          <a:xfrm>
            <a:off x="1940545" y="2905776"/>
            <a:ext cx="2774429" cy="307777"/>
          </a:xfrm>
          <a:prstGeom prst="rect">
            <a:avLst/>
          </a:prstGeom>
          <a:noFill/>
        </p:spPr>
        <p:txBody>
          <a:bodyPr wrap="square" rtlCol="0">
            <a:spAutoFit/>
          </a:bodyPr>
          <a:lstStyle/>
          <a:p>
            <a:r>
              <a:rPr lang="en-US" sz="1400" b="1" i="1" dirty="0">
                <a:effectLst/>
                <a:latin typeface="Calibri" panose="020F0502020204030204" pitchFamily="34" charset="0"/>
                <a:ea typeface="Calibri" panose="020F0502020204030204" pitchFamily="34" charset="0"/>
                <a:cs typeface="Calibri" panose="020F0502020204030204" pitchFamily="34" charset="0"/>
              </a:rPr>
              <a:t>How old are you?</a:t>
            </a:r>
            <a:endParaRPr lang="en-IL" sz="1400" b="1" i="1" dirty="0">
              <a:effectLst/>
              <a:latin typeface="Calibri" panose="020F0502020204030204" pitchFamily="34" charset="0"/>
              <a:ea typeface="Calibri" panose="020F0502020204030204" pitchFamily="34" charset="0"/>
              <a:cs typeface="Calibri" panose="020F0502020204030204" pitchFamily="34" charset="0"/>
            </a:endParaRPr>
          </a:p>
        </p:txBody>
      </p:sp>
      <p:sp>
        <p:nvSpPr>
          <p:cNvPr id="14" name="TextBox 13">
            <a:extLst>
              <a:ext uri="{FF2B5EF4-FFF2-40B4-BE49-F238E27FC236}">
                <a16:creationId xmlns:a16="http://schemas.microsoft.com/office/drawing/2014/main" id="{8BD0893E-96CA-6DA6-E24B-153D8DAA3398}"/>
              </a:ext>
            </a:extLst>
          </p:cNvPr>
          <p:cNvSpPr txBox="1"/>
          <p:nvPr/>
        </p:nvSpPr>
        <p:spPr>
          <a:xfrm>
            <a:off x="6583725" y="2852890"/>
            <a:ext cx="4435630" cy="523220"/>
          </a:xfrm>
          <a:prstGeom prst="rect">
            <a:avLst/>
          </a:prstGeom>
          <a:noFill/>
        </p:spPr>
        <p:txBody>
          <a:bodyPr wrap="square" rtlCol="0">
            <a:spAutoFit/>
          </a:bodyPr>
          <a:lstStyle/>
          <a:p>
            <a:r>
              <a:rPr lang="en-US" sz="1400" b="1" i="1" dirty="0">
                <a:effectLst/>
                <a:latin typeface="Calibri" panose="020F0502020204030204" pitchFamily="34" charset="0"/>
                <a:ea typeface="Calibri" panose="020F0502020204030204" pitchFamily="34" charset="0"/>
                <a:cs typeface="Calibri" panose="020F0502020204030204" pitchFamily="34" charset="0"/>
              </a:rPr>
              <a:t>For how many years have you worked as a Jewish educator, in any way, either full-time or part-time?</a:t>
            </a:r>
            <a:endParaRPr lang="en-IL" sz="1400" dirty="0"/>
          </a:p>
        </p:txBody>
      </p:sp>
      <p:sp>
        <p:nvSpPr>
          <p:cNvPr id="10" name="TextBox 9">
            <a:extLst>
              <a:ext uri="{FF2B5EF4-FFF2-40B4-BE49-F238E27FC236}">
                <a16:creationId xmlns:a16="http://schemas.microsoft.com/office/drawing/2014/main" id="{7D394B31-2423-3718-A9FB-1F3B67725362}"/>
              </a:ext>
            </a:extLst>
          </p:cNvPr>
          <p:cNvSpPr txBox="1"/>
          <p:nvPr/>
        </p:nvSpPr>
        <p:spPr>
          <a:xfrm>
            <a:off x="1259213" y="1589269"/>
            <a:ext cx="10118259" cy="1138773"/>
          </a:xfrm>
          <a:prstGeom prst="rect">
            <a:avLst/>
          </a:prstGeom>
          <a:noFill/>
        </p:spPr>
        <p:txBody>
          <a:bodyPr wrap="square" rtlCol="0">
            <a:spAutoFit/>
          </a:bodyPr>
          <a:lstStyle/>
          <a:p>
            <a:pPr marL="342900" indent="-342900">
              <a:spcAft>
                <a:spcPts val="600"/>
              </a:spcAft>
              <a:buClr>
                <a:schemeClr val="accent2">
                  <a:lumMod val="50000"/>
                </a:schemeClr>
              </a:buClr>
              <a:buFont typeface="Wingdings" panose="05000000000000000000" pitchFamily="2" charset="2"/>
              <a:buChar char="v"/>
            </a:pPr>
            <a:r>
              <a:rPr lang="en-GB" sz="2100" dirty="0"/>
              <a:t>Respondents span the full range of working aged adults with 40 to 49 years old being the median age.</a:t>
            </a:r>
          </a:p>
          <a:p>
            <a:pPr marL="342900" indent="-342900">
              <a:spcAft>
                <a:spcPts val="600"/>
              </a:spcAft>
              <a:buClr>
                <a:schemeClr val="accent2">
                  <a:lumMod val="50000"/>
                </a:schemeClr>
              </a:buClr>
              <a:buFont typeface="Wingdings" panose="05000000000000000000" pitchFamily="2" charset="2"/>
              <a:buChar char="v"/>
            </a:pPr>
            <a:r>
              <a:rPr lang="en-GB" sz="2100" dirty="0"/>
              <a:t>Three quarters have worked 10 or more years in the field.  </a:t>
            </a:r>
            <a:endParaRPr lang="en-US" sz="2100" dirty="0"/>
          </a:p>
        </p:txBody>
      </p:sp>
      <p:graphicFrame>
        <p:nvGraphicFramePr>
          <p:cNvPr id="6" name="Chart 5">
            <a:extLst>
              <a:ext uri="{FF2B5EF4-FFF2-40B4-BE49-F238E27FC236}">
                <a16:creationId xmlns:a16="http://schemas.microsoft.com/office/drawing/2014/main" id="{6F099D23-B505-B5D2-E87E-2C181F96F9D7}"/>
              </a:ext>
            </a:extLst>
          </p:cNvPr>
          <p:cNvGraphicFramePr/>
          <p:nvPr>
            <p:extLst>
              <p:ext uri="{D42A27DB-BD31-4B8C-83A1-F6EECF244321}">
                <p14:modId xmlns:p14="http://schemas.microsoft.com/office/powerpoint/2010/main" val="107541450"/>
              </p:ext>
            </p:extLst>
          </p:nvPr>
        </p:nvGraphicFramePr>
        <p:xfrm>
          <a:off x="801916" y="3259619"/>
          <a:ext cx="4917868" cy="3096731"/>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5" name="Chart 14">
            <a:extLst>
              <a:ext uri="{FF2B5EF4-FFF2-40B4-BE49-F238E27FC236}">
                <a16:creationId xmlns:a16="http://schemas.microsoft.com/office/drawing/2014/main" id="{220BD89A-302A-B196-26BF-FF388AD8157D}"/>
              </a:ext>
            </a:extLst>
          </p:cNvPr>
          <p:cNvGraphicFramePr/>
          <p:nvPr>
            <p:extLst>
              <p:ext uri="{D42A27DB-BD31-4B8C-83A1-F6EECF244321}">
                <p14:modId xmlns:p14="http://schemas.microsoft.com/office/powerpoint/2010/main" val="3387130513"/>
              </p:ext>
            </p:extLst>
          </p:nvPr>
        </p:nvGraphicFramePr>
        <p:xfrm>
          <a:off x="6094476" y="3317741"/>
          <a:ext cx="5414129" cy="3096731"/>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35364493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DAF1966E-FD40-4A4A-B61B-C4DF7FA05F0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2" name="Rectangle 11">
            <a:extLst>
              <a:ext uri="{FF2B5EF4-FFF2-40B4-BE49-F238E27FC236}">
                <a16:creationId xmlns:a16="http://schemas.microsoft.com/office/drawing/2014/main" id="{047BFA19-D45E-416B-A404-7AF2F3F2701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58209" y="0"/>
            <a:ext cx="11167447" cy="2018806"/>
          </a:xfrm>
          <a:prstGeom prst="rect">
            <a:avLst/>
          </a:prstGeom>
          <a:ln w="9525">
            <a:solidFill>
              <a:srgbClr val="E1E1E1"/>
            </a:solidFill>
          </a:ln>
          <a:effectLst>
            <a:outerShdw blurRad="50800" dist="38100" dir="2700000" algn="tl" rotWithShape="0">
              <a:schemeClr val="bg1">
                <a:lumMod val="85000"/>
                <a:alpha val="5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4" name="Rectangle 13">
            <a:extLst>
              <a:ext uri="{FF2B5EF4-FFF2-40B4-BE49-F238E27FC236}">
                <a16:creationId xmlns:a16="http://schemas.microsoft.com/office/drawing/2014/main" id="{8E0105E7-23DB-4CF2-8258-FF47C7620F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66928" y="0"/>
            <a:ext cx="11155680" cy="2011680"/>
          </a:xfrm>
          <a:prstGeom prst="rect">
            <a:avLst/>
          </a:pr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090CE5BB-5149-2CA8-E702-2EC56B1BB764}"/>
              </a:ext>
            </a:extLst>
          </p:cNvPr>
          <p:cNvSpPr>
            <a:spLocks noGrp="1"/>
          </p:cNvSpPr>
          <p:nvPr>
            <p:ph type="title"/>
          </p:nvPr>
        </p:nvSpPr>
        <p:spPr>
          <a:xfrm>
            <a:off x="1115568" y="548640"/>
            <a:ext cx="10168128" cy="1179576"/>
          </a:xfrm>
        </p:spPr>
        <p:txBody>
          <a:bodyPr>
            <a:normAutofit/>
          </a:bodyPr>
          <a:lstStyle/>
          <a:p>
            <a:r>
              <a:rPr lang="en-US" sz="4000" dirty="0">
                <a:latin typeface="Calibri  "/>
                <a:ea typeface="Calibri Light" panose="020F0302020204030204" pitchFamily="34" charset="0"/>
                <a:cs typeface="Calibri Light" panose="020F0302020204030204" pitchFamily="34" charset="0"/>
              </a:rPr>
              <a:t>Educators’ Assessment</a:t>
            </a:r>
            <a:endParaRPr lang="en-US" sz="4000" dirty="0">
              <a:latin typeface="Calibri  "/>
            </a:endParaRPr>
          </a:p>
        </p:txBody>
      </p:sp>
      <p:sp>
        <p:nvSpPr>
          <p:cNvPr id="16" name="Rectangle 15">
            <a:extLst>
              <a:ext uri="{FF2B5EF4-FFF2-40B4-BE49-F238E27FC236}">
                <a16:creationId xmlns:a16="http://schemas.microsoft.com/office/drawing/2014/main" id="{074B4F7D-14B2-478B-8BF5-01E4E0C5D26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98834" y="758952"/>
            <a:ext cx="128016"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3" name="Content Placeholder 2">
            <a:extLst>
              <a:ext uri="{FF2B5EF4-FFF2-40B4-BE49-F238E27FC236}">
                <a16:creationId xmlns:a16="http://schemas.microsoft.com/office/drawing/2014/main" id="{C5BDA64A-3AF8-35C1-368C-254A6374AB3F}"/>
              </a:ext>
            </a:extLst>
          </p:cNvPr>
          <p:cNvSpPr>
            <a:spLocks noGrp="1"/>
          </p:cNvSpPr>
          <p:nvPr>
            <p:ph idx="1"/>
          </p:nvPr>
        </p:nvSpPr>
        <p:spPr>
          <a:xfrm>
            <a:off x="480545" y="2096420"/>
            <a:ext cx="11167447" cy="4396836"/>
          </a:xfrm>
        </p:spPr>
        <p:txBody>
          <a:bodyPr>
            <a:noAutofit/>
          </a:bodyPr>
          <a:lstStyle/>
          <a:p>
            <a:pPr marL="0" indent="0">
              <a:spcBef>
                <a:spcPts val="0"/>
              </a:spcBef>
              <a:spcAft>
                <a:spcPts val="600"/>
              </a:spcAft>
              <a:buNone/>
            </a:pPr>
            <a:r>
              <a:rPr lang="en-US" sz="2100" b="1" dirty="0"/>
              <a:t>1.  Critical Historical Moment:</a:t>
            </a:r>
          </a:p>
          <a:p>
            <a:pPr marL="457200" indent="-457200">
              <a:spcBef>
                <a:spcPts val="0"/>
              </a:spcBef>
              <a:buClr>
                <a:srgbClr val="C00000"/>
              </a:buClr>
              <a:buFont typeface="Wingdings" panose="05000000000000000000" pitchFamily="2" charset="2"/>
              <a:buChar char="v"/>
            </a:pPr>
            <a:r>
              <a:rPr lang="en-US" sz="2100" dirty="0"/>
              <a:t>98% of educators agree that we are in a critical historical moment for the Jewish people.</a:t>
            </a:r>
          </a:p>
          <a:p>
            <a:pPr marL="457200" indent="-457200">
              <a:spcBef>
                <a:spcPts val="0"/>
              </a:spcBef>
              <a:spcAft>
                <a:spcPts val="1200"/>
              </a:spcAft>
              <a:buClr>
                <a:srgbClr val="C00000"/>
              </a:buClr>
              <a:buFont typeface="Wingdings" panose="05000000000000000000" pitchFamily="2" charset="2"/>
              <a:buChar char="v"/>
            </a:pPr>
            <a:r>
              <a:rPr lang="en-US" sz="2100" dirty="0"/>
              <a:t>Consistent agreement between Wave 1 (79% very strongly agree) and Wave 2 (73% very strongly agree).</a:t>
            </a:r>
          </a:p>
          <a:p>
            <a:pPr marL="0" indent="0">
              <a:spcBef>
                <a:spcPts val="0"/>
              </a:spcBef>
              <a:spcAft>
                <a:spcPts val="600"/>
              </a:spcAft>
              <a:buNone/>
            </a:pPr>
            <a:r>
              <a:rPr lang="en-US" sz="2100" b="1" dirty="0"/>
              <a:t>2.  Educators' Role:</a:t>
            </a:r>
          </a:p>
          <a:p>
            <a:pPr marL="457200" indent="-457200">
              <a:spcBef>
                <a:spcPts val="0"/>
              </a:spcBef>
              <a:buClr>
                <a:srgbClr val="C00000"/>
              </a:buClr>
              <a:buFont typeface="Wingdings" panose="05000000000000000000" pitchFamily="2" charset="2"/>
              <a:buChar char="v"/>
            </a:pPr>
            <a:r>
              <a:rPr lang="en-US" sz="2100" dirty="0"/>
              <a:t>94% of educators feel they have an important role in helping their learners grapple with this moment.</a:t>
            </a:r>
          </a:p>
          <a:p>
            <a:pPr marL="457200" indent="-457200">
              <a:spcBef>
                <a:spcPts val="0"/>
              </a:spcBef>
              <a:spcAft>
                <a:spcPts val="1200"/>
              </a:spcAft>
              <a:buClr>
                <a:srgbClr val="C00000"/>
              </a:buClr>
              <a:buFont typeface="Wingdings" panose="05000000000000000000" pitchFamily="2" charset="2"/>
              <a:buChar char="v"/>
            </a:pPr>
            <a:r>
              <a:rPr lang="en-US" sz="2100" dirty="0"/>
              <a:t>High consistency between Wave 1 (54% very strongly agree) and Wave 2 (47% very strongly agree).</a:t>
            </a:r>
          </a:p>
          <a:p>
            <a:pPr marL="0" indent="0">
              <a:spcBef>
                <a:spcPts val="0"/>
              </a:spcBef>
              <a:spcAft>
                <a:spcPts val="600"/>
              </a:spcAft>
              <a:buNone/>
            </a:pPr>
            <a:r>
              <a:rPr lang="en-US" sz="2100" b="1" dirty="0"/>
              <a:t>3.  Confidence:</a:t>
            </a:r>
          </a:p>
          <a:p>
            <a:pPr marL="457200" indent="-457200">
              <a:spcBef>
                <a:spcPts val="0"/>
              </a:spcBef>
              <a:buClr>
                <a:srgbClr val="C00000"/>
              </a:buClr>
              <a:buFont typeface="Wingdings" panose="05000000000000000000" pitchFamily="2" charset="2"/>
              <a:buChar char="v"/>
            </a:pPr>
            <a:r>
              <a:rPr lang="en-US" sz="2100" dirty="0"/>
              <a:t>42% either very strongly or strongly agree “that I feel able to take on this important role” in responding to the post October 7</a:t>
            </a:r>
            <a:r>
              <a:rPr lang="en-US" sz="2100" baseline="30000" dirty="0"/>
              <a:t>th</a:t>
            </a:r>
            <a:r>
              <a:rPr lang="en-US" sz="2100" dirty="0"/>
              <a:t> fallout. Confidence levels remain similar across both waves.</a:t>
            </a:r>
          </a:p>
        </p:txBody>
      </p:sp>
      <p:sp>
        <p:nvSpPr>
          <p:cNvPr id="4" name="Slide Number Placeholder 3">
            <a:extLst>
              <a:ext uri="{FF2B5EF4-FFF2-40B4-BE49-F238E27FC236}">
                <a16:creationId xmlns:a16="http://schemas.microsoft.com/office/drawing/2014/main" id="{8A7FD201-7D97-3CB9-E82B-FED134AF9896}"/>
              </a:ext>
            </a:extLst>
          </p:cNvPr>
          <p:cNvSpPr>
            <a:spLocks noGrp="1"/>
          </p:cNvSpPr>
          <p:nvPr>
            <p:ph type="sldNum" sz="quarter" idx="12"/>
          </p:nvPr>
        </p:nvSpPr>
        <p:spPr/>
        <p:txBody>
          <a:bodyPr/>
          <a:lstStyle/>
          <a:p>
            <a:fld id="{3215D2B1-285F-4F40-A867-14B63631998C}" type="slidenum">
              <a:rPr lang="en-US" smtClean="0"/>
              <a:t>6</a:t>
            </a:fld>
            <a:endParaRPr lang="en-US"/>
          </a:p>
        </p:txBody>
      </p:sp>
      <p:sp>
        <p:nvSpPr>
          <p:cNvPr id="7" name="Footer Placeholder 6">
            <a:extLst>
              <a:ext uri="{FF2B5EF4-FFF2-40B4-BE49-F238E27FC236}">
                <a16:creationId xmlns:a16="http://schemas.microsoft.com/office/drawing/2014/main" id="{F34BB65D-BE52-F7CA-BB6B-41F029FC2C20}"/>
              </a:ext>
            </a:extLst>
          </p:cNvPr>
          <p:cNvSpPr>
            <a:spLocks noGrp="1"/>
          </p:cNvSpPr>
          <p:nvPr>
            <p:ph type="ftr" sz="quarter" idx="11"/>
          </p:nvPr>
        </p:nvSpPr>
        <p:spPr/>
        <p:txBody>
          <a:bodyPr/>
          <a:lstStyle/>
          <a:p>
            <a:r>
              <a:rPr lang="en-US" dirty="0"/>
              <a:t>From Crisis to Opportunity</a:t>
            </a:r>
          </a:p>
        </p:txBody>
      </p:sp>
    </p:spTree>
    <p:extLst>
      <p:ext uri="{BB962C8B-B14F-4D97-AF65-F5344CB8AC3E}">
        <p14:creationId xmlns:p14="http://schemas.microsoft.com/office/powerpoint/2010/main" val="9548057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DAF1966E-FD40-4A4A-B61B-C4DF7FA05F0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2" name="Rectangle 11">
            <a:extLst>
              <a:ext uri="{FF2B5EF4-FFF2-40B4-BE49-F238E27FC236}">
                <a16:creationId xmlns:a16="http://schemas.microsoft.com/office/drawing/2014/main" id="{047BFA19-D45E-416B-A404-7AF2F3F2701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58209" y="0"/>
            <a:ext cx="11167447" cy="2018806"/>
          </a:xfrm>
          <a:prstGeom prst="rect">
            <a:avLst/>
          </a:prstGeom>
          <a:ln w="9525">
            <a:solidFill>
              <a:srgbClr val="E1E1E1"/>
            </a:solidFill>
          </a:ln>
          <a:effectLst>
            <a:outerShdw blurRad="50800" dist="38100" dir="2700000" algn="tl" rotWithShape="0">
              <a:schemeClr val="bg1">
                <a:lumMod val="85000"/>
                <a:alpha val="5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4" name="Rectangle 13">
            <a:extLst>
              <a:ext uri="{FF2B5EF4-FFF2-40B4-BE49-F238E27FC236}">
                <a16:creationId xmlns:a16="http://schemas.microsoft.com/office/drawing/2014/main" id="{8E0105E7-23DB-4CF2-8258-FF47C7620F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66928" y="0"/>
            <a:ext cx="11155680" cy="2011680"/>
          </a:xfrm>
          <a:prstGeom prst="rect">
            <a:avLst/>
          </a:pr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090CE5BB-5149-2CA8-E702-2EC56B1BB764}"/>
              </a:ext>
            </a:extLst>
          </p:cNvPr>
          <p:cNvSpPr>
            <a:spLocks noGrp="1"/>
          </p:cNvSpPr>
          <p:nvPr>
            <p:ph type="title"/>
          </p:nvPr>
        </p:nvSpPr>
        <p:spPr>
          <a:xfrm>
            <a:off x="1115568" y="548640"/>
            <a:ext cx="10168128" cy="1179576"/>
          </a:xfrm>
        </p:spPr>
        <p:txBody>
          <a:bodyPr>
            <a:normAutofit/>
          </a:bodyPr>
          <a:lstStyle/>
          <a:p>
            <a:r>
              <a:rPr lang="en-US" sz="4000" dirty="0">
                <a:latin typeface="Calibri  "/>
              </a:rPr>
              <a:t>Increased Awareness of Being Jewish</a:t>
            </a:r>
          </a:p>
        </p:txBody>
      </p:sp>
      <p:sp>
        <p:nvSpPr>
          <p:cNvPr id="16" name="Rectangle 15">
            <a:extLst>
              <a:ext uri="{FF2B5EF4-FFF2-40B4-BE49-F238E27FC236}">
                <a16:creationId xmlns:a16="http://schemas.microsoft.com/office/drawing/2014/main" id="{074B4F7D-14B2-478B-8BF5-01E4E0C5D26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98834" y="758952"/>
            <a:ext cx="128016"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3" name="Content Placeholder 2">
            <a:extLst>
              <a:ext uri="{FF2B5EF4-FFF2-40B4-BE49-F238E27FC236}">
                <a16:creationId xmlns:a16="http://schemas.microsoft.com/office/drawing/2014/main" id="{C5BDA64A-3AF8-35C1-368C-254A6374AB3F}"/>
              </a:ext>
            </a:extLst>
          </p:cNvPr>
          <p:cNvSpPr>
            <a:spLocks noGrp="1"/>
          </p:cNvSpPr>
          <p:nvPr>
            <p:ph idx="1"/>
          </p:nvPr>
        </p:nvSpPr>
        <p:spPr>
          <a:xfrm>
            <a:off x="480545" y="2096420"/>
            <a:ext cx="11167447" cy="4396836"/>
          </a:xfrm>
        </p:spPr>
        <p:txBody>
          <a:bodyPr>
            <a:noAutofit/>
          </a:bodyPr>
          <a:lstStyle/>
          <a:p>
            <a:pPr marL="0" indent="0">
              <a:buNone/>
            </a:pPr>
            <a:r>
              <a:rPr lang="en-US" sz="2100" b="1" dirty="0"/>
              <a:t>1. Increased Participation </a:t>
            </a:r>
            <a:r>
              <a:rPr lang="en-US" sz="2100" b="1" dirty="0">
                <a:sym typeface="Wingdings" panose="05000000000000000000" pitchFamily="2" charset="2"/>
              </a:rPr>
              <a:t> Adapting Practices</a:t>
            </a:r>
            <a:endParaRPr lang="en-US" sz="2100" b="1" dirty="0"/>
          </a:p>
          <a:p>
            <a:pPr>
              <a:buClr>
                <a:schemeClr val="accent2">
                  <a:lumMod val="50000"/>
                </a:schemeClr>
              </a:buClr>
              <a:buFont typeface="Wingdings" panose="05000000000000000000" pitchFamily="2" charset="2"/>
              <a:buChar char="v"/>
            </a:pPr>
            <a:r>
              <a:rPr lang="en-US" sz="2100" b="1" dirty="0">
                <a:solidFill>
                  <a:schemeClr val="bg2">
                    <a:lumMod val="50000"/>
                  </a:schemeClr>
                </a:solidFill>
              </a:rPr>
              <a:t>Participation</a:t>
            </a:r>
            <a:r>
              <a:rPr lang="en-US" sz="2100" b="1" dirty="0"/>
              <a:t>: </a:t>
            </a:r>
            <a:r>
              <a:rPr lang="en-US" sz="2100" dirty="0"/>
              <a:t>51% of educators report increased participation in their programs, with 40% observing previously disengaged individuals showing up.</a:t>
            </a:r>
          </a:p>
          <a:p>
            <a:pPr>
              <a:spcAft>
                <a:spcPts val="1200"/>
              </a:spcAft>
              <a:buClr>
                <a:schemeClr val="accent2">
                  <a:lumMod val="50000"/>
                </a:schemeClr>
              </a:buClr>
              <a:buFont typeface="Wingdings" panose="05000000000000000000" pitchFamily="2" charset="2"/>
              <a:buChar char="v"/>
            </a:pPr>
            <a:r>
              <a:rPr lang="en-US" sz="2100" b="1" dirty="0">
                <a:solidFill>
                  <a:schemeClr val="bg2">
                    <a:lumMod val="50000"/>
                  </a:schemeClr>
                </a:solidFill>
              </a:rPr>
              <a:t>Practice:</a:t>
            </a:r>
            <a:r>
              <a:rPr lang="en-US" sz="2100" dirty="0"/>
              <a:t> 57% of educators report adapting their professional practices in response to the increased or changed participation since October 7th.</a:t>
            </a:r>
          </a:p>
          <a:p>
            <a:pPr marL="0" indent="0">
              <a:buClr>
                <a:schemeClr val="accent2">
                  <a:lumMod val="50000"/>
                </a:schemeClr>
              </a:buClr>
              <a:buNone/>
            </a:pPr>
            <a:r>
              <a:rPr lang="en-US" sz="2100" b="1" dirty="0"/>
              <a:t>2. Opportunity for Educators</a:t>
            </a:r>
          </a:p>
          <a:p>
            <a:pPr>
              <a:buClr>
                <a:schemeClr val="accent2">
                  <a:lumMod val="50000"/>
                </a:schemeClr>
              </a:buClr>
              <a:buFont typeface="Wingdings" panose="05000000000000000000" pitchFamily="2" charset="2"/>
              <a:buChar char="v"/>
            </a:pPr>
            <a:r>
              <a:rPr lang="en-US" sz="2100" b="1" dirty="0">
                <a:solidFill>
                  <a:schemeClr val="bg2">
                    <a:lumMod val="50000"/>
                  </a:schemeClr>
                </a:solidFill>
              </a:rPr>
              <a:t>Responding:</a:t>
            </a:r>
            <a:r>
              <a:rPr lang="en-US" sz="2100" b="1" dirty="0"/>
              <a:t> </a:t>
            </a:r>
            <a:r>
              <a:rPr lang="en-US" sz="2100" dirty="0"/>
              <a:t>Increased Jewish participation stems from a heightened awareness of being Jewish. The post-October 7th events are of such magnitude they demand attention and many respond. Many are seeking out the company of other Jews, asking questions and seeking answers about who they are as Jews in this world, sometimes for the first time.  </a:t>
            </a:r>
          </a:p>
          <a:p>
            <a:pPr>
              <a:buClr>
                <a:schemeClr val="accent2">
                  <a:lumMod val="50000"/>
                </a:schemeClr>
              </a:buClr>
              <a:buFont typeface="Wingdings" panose="05000000000000000000" pitchFamily="2" charset="2"/>
              <a:buChar char="v"/>
            </a:pPr>
            <a:r>
              <a:rPr lang="en-US" sz="2100" b="1" dirty="0">
                <a:solidFill>
                  <a:schemeClr val="bg2">
                    <a:lumMod val="50000"/>
                  </a:schemeClr>
                </a:solidFill>
              </a:rPr>
              <a:t>Opportunity: </a:t>
            </a:r>
            <a:r>
              <a:rPr lang="en-US" sz="2100" dirty="0"/>
              <a:t>Heightened Jewish awareness and interest, even when stemming from trauma, are an opportunity for Jewish educators to nurture Jewish belonging and engagement.</a:t>
            </a:r>
            <a:endParaRPr lang="en-US" sz="2100" b="1" dirty="0"/>
          </a:p>
          <a:p>
            <a:pPr>
              <a:buClr>
                <a:schemeClr val="accent2">
                  <a:lumMod val="50000"/>
                </a:schemeClr>
              </a:buClr>
              <a:buFont typeface="Wingdings" panose="05000000000000000000" pitchFamily="2" charset="2"/>
              <a:buChar char="v"/>
            </a:pPr>
            <a:endParaRPr lang="en-US" sz="2100" dirty="0"/>
          </a:p>
          <a:p>
            <a:pPr>
              <a:buClr>
                <a:schemeClr val="accent2">
                  <a:lumMod val="50000"/>
                </a:schemeClr>
              </a:buClr>
              <a:buFont typeface="Wingdings" panose="05000000000000000000" pitchFamily="2" charset="2"/>
              <a:buChar char="v"/>
            </a:pPr>
            <a:endParaRPr lang="en-US" sz="2100" b="1" dirty="0">
              <a:solidFill>
                <a:schemeClr val="bg2">
                  <a:lumMod val="50000"/>
                </a:schemeClr>
              </a:solidFill>
            </a:endParaRPr>
          </a:p>
        </p:txBody>
      </p:sp>
      <p:sp>
        <p:nvSpPr>
          <p:cNvPr id="4" name="Slide Number Placeholder 3">
            <a:extLst>
              <a:ext uri="{FF2B5EF4-FFF2-40B4-BE49-F238E27FC236}">
                <a16:creationId xmlns:a16="http://schemas.microsoft.com/office/drawing/2014/main" id="{8A7FD201-7D97-3CB9-E82B-FED134AF9896}"/>
              </a:ext>
            </a:extLst>
          </p:cNvPr>
          <p:cNvSpPr>
            <a:spLocks noGrp="1"/>
          </p:cNvSpPr>
          <p:nvPr>
            <p:ph type="sldNum" sz="quarter" idx="12"/>
          </p:nvPr>
        </p:nvSpPr>
        <p:spPr/>
        <p:txBody>
          <a:bodyPr/>
          <a:lstStyle/>
          <a:p>
            <a:fld id="{3215D2B1-285F-4F40-A867-14B63631998C}" type="slidenum">
              <a:rPr lang="en-US" smtClean="0"/>
              <a:t>7</a:t>
            </a:fld>
            <a:endParaRPr lang="en-US"/>
          </a:p>
        </p:txBody>
      </p:sp>
      <p:sp>
        <p:nvSpPr>
          <p:cNvPr id="7" name="Footer Placeholder 6">
            <a:extLst>
              <a:ext uri="{FF2B5EF4-FFF2-40B4-BE49-F238E27FC236}">
                <a16:creationId xmlns:a16="http://schemas.microsoft.com/office/drawing/2014/main" id="{F34BB65D-BE52-F7CA-BB6B-41F029FC2C20}"/>
              </a:ext>
            </a:extLst>
          </p:cNvPr>
          <p:cNvSpPr>
            <a:spLocks noGrp="1"/>
          </p:cNvSpPr>
          <p:nvPr>
            <p:ph type="ftr" sz="quarter" idx="11"/>
          </p:nvPr>
        </p:nvSpPr>
        <p:spPr/>
        <p:txBody>
          <a:bodyPr/>
          <a:lstStyle/>
          <a:p>
            <a:r>
              <a:rPr lang="en-US" dirty="0"/>
              <a:t>From Crisis to Opportunity</a:t>
            </a:r>
          </a:p>
        </p:txBody>
      </p:sp>
    </p:spTree>
    <p:extLst>
      <p:ext uri="{BB962C8B-B14F-4D97-AF65-F5344CB8AC3E}">
        <p14:creationId xmlns:p14="http://schemas.microsoft.com/office/powerpoint/2010/main" val="194280561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DAF1966E-FD40-4A4A-B61B-C4DF7FA05F0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2" name="Rectangle 11">
            <a:extLst>
              <a:ext uri="{FF2B5EF4-FFF2-40B4-BE49-F238E27FC236}">
                <a16:creationId xmlns:a16="http://schemas.microsoft.com/office/drawing/2014/main" id="{047BFA19-D45E-416B-A404-7AF2F3F2701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58209" y="0"/>
            <a:ext cx="11167447" cy="2018806"/>
          </a:xfrm>
          <a:prstGeom prst="rect">
            <a:avLst/>
          </a:prstGeom>
          <a:ln w="9525">
            <a:solidFill>
              <a:srgbClr val="E1E1E1"/>
            </a:solidFill>
          </a:ln>
          <a:effectLst>
            <a:outerShdw blurRad="50800" dist="38100" dir="2700000" algn="tl" rotWithShape="0">
              <a:schemeClr val="bg1">
                <a:lumMod val="85000"/>
                <a:alpha val="5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4" name="Rectangle 13">
            <a:extLst>
              <a:ext uri="{FF2B5EF4-FFF2-40B4-BE49-F238E27FC236}">
                <a16:creationId xmlns:a16="http://schemas.microsoft.com/office/drawing/2014/main" id="{8E0105E7-23DB-4CF2-8258-FF47C7620F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66928" y="0"/>
            <a:ext cx="11155680" cy="2011680"/>
          </a:xfrm>
          <a:prstGeom prst="rect">
            <a:avLst/>
          </a:pr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090CE5BB-5149-2CA8-E702-2EC56B1BB764}"/>
              </a:ext>
            </a:extLst>
          </p:cNvPr>
          <p:cNvSpPr>
            <a:spLocks noGrp="1"/>
          </p:cNvSpPr>
          <p:nvPr>
            <p:ph type="title"/>
          </p:nvPr>
        </p:nvSpPr>
        <p:spPr>
          <a:xfrm>
            <a:off x="1115568" y="548640"/>
            <a:ext cx="10168128" cy="1179576"/>
          </a:xfrm>
        </p:spPr>
        <p:txBody>
          <a:bodyPr>
            <a:normAutofit fontScale="90000"/>
          </a:bodyPr>
          <a:lstStyle/>
          <a:p>
            <a:r>
              <a:rPr lang="en-US" sz="4000" dirty="0">
                <a:latin typeface="Calibri  "/>
              </a:rPr>
              <a:t>Emotional Impact on </a:t>
            </a:r>
            <a:br>
              <a:rPr lang="en-US" sz="4000" dirty="0">
                <a:latin typeface="Calibri  "/>
              </a:rPr>
            </a:br>
            <a:r>
              <a:rPr lang="en-US" sz="4000" dirty="0">
                <a:latin typeface="Calibri  "/>
              </a:rPr>
              <a:t>Educators and Learners</a:t>
            </a:r>
          </a:p>
        </p:txBody>
      </p:sp>
      <p:sp>
        <p:nvSpPr>
          <p:cNvPr id="16" name="Rectangle 15">
            <a:extLst>
              <a:ext uri="{FF2B5EF4-FFF2-40B4-BE49-F238E27FC236}">
                <a16:creationId xmlns:a16="http://schemas.microsoft.com/office/drawing/2014/main" id="{074B4F7D-14B2-478B-8BF5-01E4E0C5D26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98834" y="758952"/>
            <a:ext cx="128016"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3" name="Content Placeholder 2">
            <a:extLst>
              <a:ext uri="{FF2B5EF4-FFF2-40B4-BE49-F238E27FC236}">
                <a16:creationId xmlns:a16="http://schemas.microsoft.com/office/drawing/2014/main" id="{C5BDA64A-3AF8-35C1-368C-254A6374AB3F}"/>
              </a:ext>
            </a:extLst>
          </p:cNvPr>
          <p:cNvSpPr>
            <a:spLocks noGrp="1"/>
          </p:cNvSpPr>
          <p:nvPr>
            <p:ph idx="1"/>
          </p:nvPr>
        </p:nvSpPr>
        <p:spPr>
          <a:xfrm>
            <a:off x="480545" y="2096420"/>
            <a:ext cx="7226541" cy="4396836"/>
          </a:xfrm>
        </p:spPr>
        <p:txBody>
          <a:bodyPr>
            <a:noAutofit/>
          </a:bodyPr>
          <a:lstStyle/>
          <a:p>
            <a:pPr marL="0" indent="0">
              <a:buNone/>
            </a:pPr>
            <a:r>
              <a:rPr lang="en-US" sz="1800" b="1" dirty="0"/>
              <a:t>Educators' Emotional State</a:t>
            </a:r>
          </a:p>
          <a:p>
            <a:pPr>
              <a:buClr>
                <a:schemeClr val="accent2">
                  <a:lumMod val="50000"/>
                </a:schemeClr>
              </a:buClr>
              <a:buFont typeface="Wingdings" panose="05000000000000000000" pitchFamily="2" charset="2"/>
              <a:buChar char="v"/>
            </a:pPr>
            <a:r>
              <a:rPr lang="en-US" sz="1800" dirty="0"/>
              <a:t> Common feelings: Anxiety (64%), Despair (55%), Solidarity (50%).</a:t>
            </a:r>
          </a:p>
          <a:p>
            <a:pPr>
              <a:buClr>
                <a:schemeClr val="accent2">
                  <a:lumMod val="50000"/>
                </a:schemeClr>
              </a:buClr>
              <a:buFont typeface="Wingdings" panose="05000000000000000000" pitchFamily="2" charset="2"/>
              <a:buChar char="v"/>
            </a:pPr>
            <a:r>
              <a:rPr lang="en-US" sz="1800" dirty="0"/>
              <a:t> Positive emotions are less frequently reported: Confidence (12%) and Clarity (14%).</a:t>
            </a:r>
          </a:p>
          <a:p>
            <a:pPr marL="0" indent="0">
              <a:buClr>
                <a:schemeClr val="accent2">
                  <a:lumMod val="50000"/>
                </a:schemeClr>
              </a:buClr>
              <a:buNone/>
            </a:pPr>
            <a:r>
              <a:rPr lang="en-US" sz="1800" b="1" dirty="0"/>
              <a:t>Learners' Emotional Response</a:t>
            </a:r>
          </a:p>
          <a:p>
            <a:pPr>
              <a:buClr>
                <a:schemeClr val="accent2">
                  <a:lumMod val="50000"/>
                </a:schemeClr>
              </a:buClr>
              <a:buFont typeface="Wingdings" panose="05000000000000000000" pitchFamily="2" charset="2"/>
              <a:buChar char="v"/>
            </a:pPr>
            <a:r>
              <a:rPr lang="en-US" sz="1800" dirty="0"/>
              <a:t> Top emotions educators report their learners experiencing: Confusion (60%), Identification with Israel (46%), and Anger (46%).</a:t>
            </a:r>
          </a:p>
          <a:p>
            <a:pPr>
              <a:buClr>
                <a:schemeClr val="accent2">
                  <a:lumMod val="50000"/>
                </a:schemeClr>
              </a:buClr>
              <a:buFont typeface="Wingdings" panose="05000000000000000000" pitchFamily="2" charset="2"/>
              <a:buChar char="v"/>
            </a:pPr>
            <a:r>
              <a:rPr lang="en-US" sz="1800" dirty="0"/>
              <a:t> Positive emotions like Curiosity (17%) and Hope (16%) are less frequently reported.</a:t>
            </a:r>
          </a:p>
          <a:p>
            <a:pPr marL="0" indent="0">
              <a:buNone/>
            </a:pPr>
            <a:r>
              <a:rPr lang="en-US" sz="1800" b="1" dirty="0"/>
              <a:t>Implications</a:t>
            </a:r>
          </a:p>
          <a:p>
            <a:pPr marL="0" indent="0">
              <a:buNone/>
            </a:pPr>
            <a:r>
              <a:rPr lang="en-US" sz="1800" dirty="0"/>
              <a:t>The fallout from October 7th has not only created a heightened awareness of being Jewish, but also poses significant emotional challenges for both educators and learners. There is a widespread need for emotional and professional support.</a:t>
            </a:r>
          </a:p>
        </p:txBody>
      </p:sp>
      <p:sp>
        <p:nvSpPr>
          <p:cNvPr id="4" name="Slide Number Placeholder 3">
            <a:extLst>
              <a:ext uri="{FF2B5EF4-FFF2-40B4-BE49-F238E27FC236}">
                <a16:creationId xmlns:a16="http://schemas.microsoft.com/office/drawing/2014/main" id="{8A7FD201-7D97-3CB9-E82B-FED134AF9896}"/>
              </a:ext>
            </a:extLst>
          </p:cNvPr>
          <p:cNvSpPr>
            <a:spLocks noGrp="1"/>
          </p:cNvSpPr>
          <p:nvPr>
            <p:ph type="sldNum" sz="quarter" idx="12"/>
          </p:nvPr>
        </p:nvSpPr>
        <p:spPr/>
        <p:txBody>
          <a:bodyPr/>
          <a:lstStyle/>
          <a:p>
            <a:fld id="{3215D2B1-285F-4F40-A867-14B63631998C}" type="slidenum">
              <a:rPr lang="en-US" smtClean="0"/>
              <a:t>8</a:t>
            </a:fld>
            <a:endParaRPr lang="en-US"/>
          </a:p>
        </p:txBody>
      </p:sp>
      <p:sp>
        <p:nvSpPr>
          <p:cNvPr id="7" name="Footer Placeholder 6">
            <a:extLst>
              <a:ext uri="{FF2B5EF4-FFF2-40B4-BE49-F238E27FC236}">
                <a16:creationId xmlns:a16="http://schemas.microsoft.com/office/drawing/2014/main" id="{F34BB65D-BE52-F7CA-BB6B-41F029FC2C20}"/>
              </a:ext>
            </a:extLst>
          </p:cNvPr>
          <p:cNvSpPr>
            <a:spLocks noGrp="1"/>
          </p:cNvSpPr>
          <p:nvPr>
            <p:ph type="ftr" sz="quarter" idx="11"/>
          </p:nvPr>
        </p:nvSpPr>
        <p:spPr/>
        <p:txBody>
          <a:bodyPr/>
          <a:lstStyle/>
          <a:p>
            <a:r>
              <a:rPr lang="en-US" dirty="0"/>
              <a:t>From Crisis to Opportunity</a:t>
            </a:r>
          </a:p>
        </p:txBody>
      </p:sp>
      <p:sp>
        <p:nvSpPr>
          <p:cNvPr id="5" name="Rectangle: Rounded Corners 4">
            <a:extLst>
              <a:ext uri="{FF2B5EF4-FFF2-40B4-BE49-F238E27FC236}">
                <a16:creationId xmlns:a16="http://schemas.microsoft.com/office/drawing/2014/main" id="{98E3116E-7348-C5E9-9FD3-ED7D53ACFFBB}"/>
              </a:ext>
            </a:extLst>
          </p:cNvPr>
          <p:cNvSpPr/>
          <p:nvPr/>
        </p:nvSpPr>
        <p:spPr>
          <a:xfrm>
            <a:off x="7843157" y="272144"/>
            <a:ext cx="3978729" cy="6053544"/>
          </a:xfrm>
          <a:prstGeom prst="roundRect">
            <a:avLst/>
          </a:prstGeom>
        </p:spPr>
        <p:style>
          <a:lnRef idx="2">
            <a:schemeClr val="dk1">
              <a:shade val="15000"/>
            </a:schemeClr>
          </a:lnRef>
          <a:fillRef idx="1">
            <a:schemeClr val="dk1"/>
          </a:fillRef>
          <a:effectRef idx="0">
            <a:schemeClr val="dk1"/>
          </a:effectRef>
          <a:fontRef idx="minor">
            <a:schemeClr val="lt1"/>
          </a:fontRef>
        </p:style>
        <p:txBody>
          <a:bodyPr rtlCol="0" anchor="ctr"/>
          <a:lstStyle/>
          <a:p>
            <a:pPr lvl="0"/>
            <a:r>
              <a:rPr lang="en-US" sz="2400" i="1" dirty="0"/>
              <a:t>"</a:t>
            </a:r>
            <a:r>
              <a:rPr lang="en-US" sz="2400" b="1" i="1" dirty="0"/>
              <a:t>I feel that I am on a sinking ship alone with people floating along next to me just watching or ignoring me as I bail out the water, to no avail.  </a:t>
            </a:r>
            <a:r>
              <a:rPr lang="en-US" sz="2400" i="1" dirty="0"/>
              <a:t>The anger that is filling me only increases when I hear people say they are being critical of politics, but they never use the politician's name and use the country and its people as the blame."</a:t>
            </a:r>
            <a:endParaRPr lang="en-IL" sz="2400" i="1" dirty="0"/>
          </a:p>
        </p:txBody>
      </p:sp>
    </p:spTree>
    <p:extLst>
      <p:ext uri="{BB962C8B-B14F-4D97-AF65-F5344CB8AC3E}">
        <p14:creationId xmlns:p14="http://schemas.microsoft.com/office/powerpoint/2010/main" val="181993223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671744-D235-2023-BFFB-138C0DFD6743}"/>
              </a:ext>
            </a:extLst>
          </p:cNvPr>
          <p:cNvSpPr>
            <a:spLocks noGrp="1"/>
          </p:cNvSpPr>
          <p:nvPr>
            <p:ph type="title"/>
          </p:nvPr>
        </p:nvSpPr>
        <p:spPr/>
        <p:txBody>
          <a:bodyPr/>
          <a:lstStyle/>
          <a:p>
            <a:r>
              <a:rPr lang="en-US" dirty="0"/>
              <a:t>Three Educational Strategies </a:t>
            </a:r>
          </a:p>
        </p:txBody>
      </p:sp>
      <p:sp>
        <p:nvSpPr>
          <p:cNvPr id="3" name="Text Placeholder 2">
            <a:extLst>
              <a:ext uri="{FF2B5EF4-FFF2-40B4-BE49-F238E27FC236}">
                <a16:creationId xmlns:a16="http://schemas.microsoft.com/office/drawing/2014/main" id="{06EDF57D-3FDC-9EC1-1AC2-403D0A7D2C0E}"/>
              </a:ext>
            </a:extLst>
          </p:cNvPr>
          <p:cNvSpPr>
            <a:spLocks noGrp="1"/>
          </p:cNvSpPr>
          <p:nvPr>
            <p:ph type="body" idx="1"/>
          </p:nvPr>
        </p:nvSpPr>
        <p:spPr/>
        <p:txBody>
          <a:bodyPr>
            <a:normAutofit/>
          </a:bodyPr>
          <a:lstStyle/>
          <a:p>
            <a:r>
              <a:rPr lang="en-US" sz="2400" b="1" dirty="0"/>
              <a:t>The analysis shows Jewish educators adopting three educational strategies</a:t>
            </a:r>
            <a:endParaRPr lang="en-US" sz="2100" dirty="0">
              <a:solidFill>
                <a:schemeClr val="tx1"/>
              </a:solidFill>
            </a:endParaRPr>
          </a:p>
        </p:txBody>
      </p:sp>
      <p:sp>
        <p:nvSpPr>
          <p:cNvPr id="4" name="Footer Placeholder 3">
            <a:extLst>
              <a:ext uri="{FF2B5EF4-FFF2-40B4-BE49-F238E27FC236}">
                <a16:creationId xmlns:a16="http://schemas.microsoft.com/office/drawing/2014/main" id="{12B6C957-1477-4353-C9E3-B4198C6A67FF}"/>
              </a:ext>
            </a:extLst>
          </p:cNvPr>
          <p:cNvSpPr>
            <a:spLocks noGrp="1"/>
          </p:cNvSpPr>
          <p:nvPr>
            <p:ph type="ftr" sz="quarter" idx="11"/>
          </p:nvPr>
        </p:nvSpPr>
        <p:spPr/>
        <p:txBody>
          <a:bodyPr/>
          <a:lstStyle/>
          <a:p>
            <a:r>
              <a:rPr lang="en-US" dirty="0"/>
              <a:t>From Crisis to Opportunity</a:t>
            </a:r>
          </a:p>
        </p:txBody>
      </p:sp>
      <p:sp>
        <p:nvSpPr>
          <p:cNvPr id="5" name="Slide Number Placeholder 4">
            <a:extLst>
              <a:ext uri="{FF2B5EF4-FFF2-40B4-BE49-F238E27FC236}">
                <a16:creationId xmlns:a16="http://schemas.microsoft.com/office/drawing/2014/main" id="{F830DCF7-3DD2-7E51-8E18-C6ED947A2882}"/>
              </a:ext>
            </a:extLst>
          </p:cNvPr>
          <p:cNvSpPr>
            <a:spLocks noGrp="1"/>
          </p:cNvSpPr>
          <p:nvPr>
            <p:ph type="sldNum" sz="quarter" idx="12"/>
          </p:nvPr>
        </p:nvSpPr>
        <p:spPr/>
        <p:txBody>
          <a:bodyPr/>
          <a:lstStyle/>
          <a:p>
            <a:fld id="{3215D2B1-285F-4F40-A867-14B63631998C}" type="slidenum">
              <a:rPr lang="en-US" smtClean="0"/>
              <a:t>9</a:t>
            </a:fld>
            <a:endParaRPr lang="en-US"/>
          </a:p>
        </p:txBody>
      </p:sp>
    </p:spTree>
    <p:extLst>
      <p:ext uri="{BB962C8B-B14F-4D97-AF65-F5344CB8AC3E}">
        <p14:creationId xmlns:p14="http://schemas.microsoft.com/office/powerpoint/2010/main" val="2084568517"/>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QPROJECTE9D469C8-76B9-43F0-898C-680BAD9A5B88" val="2024-38-18 11:38:14 +03:00"/>
  <p:tag name="QPROJECT02997FE3-31AA-4846-9C14-5AE2C23FEBD7" val="2024-38-19 05:38:57 +03:00"/>
</p:tagLst>
</file>

<file path=ppt/theme/theme1.xml><?xml version="1.0" encoding="utf-8"?>
<a:theme xmlns:a="http://schemas.openxmlformats.org/drawingml/2006/main" name="Office 2013 - 2022 Theme">
  <a:themeElements>
    <a:clrScheme name="Office 2013 - 2022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2013 - 2022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2013 - 2022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lcf76f155ced4ddcb4097134ff3c332f xmlns="13456ad9-9a48-4c1e-9c4e-cde2e826bebc">
      <Terms xmlns="http://schemas.microsoft.com/office/infopath/2007/PartnerControls"/>
    </lcf76f155ced4ddcb4097134ff3c332f>
    <TaxCatchAll xmlns="a19ad281-2c11-4e85-9742-127386fe0b6f" xsi:nil="true"/>
    <TaxKeywordTaxHTField xmlns="a19ad281-2c11-4e85-9742-127386fe0b6f">
      <Terms xmlns="http://schemas.microsoft.com/office/infopath/2007/PartnerControls"/>
    </TaxKeywordTaxHTField>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F4D561736AC9C54096AADD920852159F" ma:contentTypeVersion="28" ma:contentTypeDescription="Create a new document." ma:contentTypeScope="" ma:versionID="667f5b07aaab52e10567f97e9d899fc4">
  <xsd:schema xmlns:xsd="http://www.w3.org/2001/XMLSchema" xmlns:xs="http://www.w3.org/2001/XMLSchema" xmlns:p="http://schemas.microsoft.com/office/2006/metadata/properties" xmlns:ns2="a19ad281-2c11-4e85-9742-127386fe0b6f" xmlns:ns3="13456ad9-9a48-4c1e-9c4e-cde2e826bebc" targetNamespace="http://schemas.microsoft.com/office/2006/metadata/properties" ma:root="true" ma:fieldsID="c10fefa7367a56a6928e1e96c971658a" ns2:_="" ns3:_="">
    <xsd:import namespace="a19ad281-2c11-4e85-9742-127386fe0b6f"/>
    <xsd:import namespace="13456ad9-9a48-4c1e-9c4e-cde2e826bebc"/>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DateTaken" minOccurs="0"/>
                <xsd:element ref="ns3:MediaServiceAutoTags" minOccurs="0"/>
                <xsd:element ref="ns3:MediaServiceLocation" minOccurs="0"/>
                <xsd:element ref="ns3:MediaServiceOCR" minOccurs="0"/>
                <xsd:element ref="ns3:MediaServiceEventHashCode" minOccurs="0"/>
                <xsd:element ref="ns3:MediaServiceGenerationTime" minOccurs="0"/>
                <xsd:element ref="ns2:TaxKeywordTaxHTField" minOccurs="0"/>
                <xsd:element ref="ns2:TaxCatchAll" minOccurs="0"/>
                <xsd:element ref="ns3:MediaServiceAutoKeyPoints" minOccurs="0"/>
                <xsd:element ref="ns3:MediaServiceKeyPoints" minOccurs="0"/>
                <xsd:element ref="ns3:MediaLengthInSeconds" minOccurs="0"/>
                <xsd:element ref="ns3:lcf76f155ced4ddcb4097134ff3c332f" minOccurs="0"/>
                <xsd:element ref="ns3:MediaServiceObjectDetectorVersion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19ad281-2c11-4e85-9742-127386fe0b6f" elementFormDefault="qualified">
    <xsd:import namespace="http://schemas.microsoft.com/office/2006/documentManagement/types"/>
    <xsd:import namespace="http://schemas.microsoft.com/office/infopath/2007/PartnerControls"/>
    <xsd:element name="SharedWithUsers" ma:index="8"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description="" ma:internalName="SharedWithDetails" ma:readOnly="true">
      <xsd:simpleType>
        <xsd:restriction base="dms:Note">
          <xsd:maxLength value="255"/>
        </xsd:restriction>
      </xsd:simpleType>
    </xsd:element>
    <xsd:element name="TaxKeywordTaxHTField" ma:index="19" nillable="true" ma:taxonomy="true" ma:internalName="TaxKeywordTaxHTField" ma:taxonomyFieldName="TaxKeyword" ma:displayName="Enterprise Keywords" ma:fieldId="{23f27201-bee3-471e-b2e7-b64fd8b7ca38}" ma:taxonomyMulti="true" ma:sspId="0b5df72e-83ed-4cf7-aeef-0e0b70bf0293" ma:termSetId="00000000-0000-0000-0000-000000000000" ma:anchorId="00000000-0000-0000-0000-000000000000" ma:open="true" ma:isKeyword="true">
      <xsd:complexType>
        <xsd:sequence>
          <xsd:element ref="pc:Terms" minOccurs="0" maxOccurs="1"/>
        </xsd:sequence>
      </xsd:complexType>
    </xsd:element>
    <xsd:element name="TaxCatchAll" ma:index="20" nillable="true" ma:displayName="Taxonomy Catch All Column" ma:hidden="true" ma:list="{1e028721-77c2-4090-9183-6dbf2b88499d}" ma:internalName="TaxCatchAll" ma:showField="CatchAllData" ma:web="a19ad281-2c11-4e85-9742-127386fe0b6f">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13456ad9-9a48-4c1e-9c4e-cde2e826bebc" elementFormDefault="qualified">
    <xsd:import namespace="http://schemas.microsoft.com/office/2006/documentManagement/types"/>
    <xsd:import namespace="http://schemas.microsoft.com/office/infopath/2007/PartnerControls"/>
    <xsd:element name="MediaServiceMetadata" ma:index="10" nillable="true" ma:displayName="MediaServiceMetadata" ma:description="" ma:hidden="true" ma:internalName="MediaServiceMetadata" ma:readOnly="true">
      <xsd:simpleType>
        <xsd:restriction base="dms:Note"/>
      </xsd:simpleType>
    </xsd:element>
    <xsd:element name="MediaServiceFastMetadata" ma:index="11" nillable="true" ma:displayName="MediaServiceFastMetadata" ma:description="" ma:hidden="true" ma:internalName="MediaServiceFastMetadata" ma:readOnly="true">
      <xsd:simpleType>
        <xsd:restriction base="dms:Note"/>
      </xsd:simpleType>
    </xsd:element>
    <xsd:element name="MediaServiceDateTaken" ma:index="12" nillable="true" ma:displayName="MediaServiceDateTaken" ma:description="" ma:hidden="true" ma:internalName="MediaServiceDateTaken" ma:readOnly="true">
      <xsd:simpleType>
        <xsd:restriction base="dms:Text"/>
      </xsd:simpleType>
    </xsd:element>
    <xsd:element name="MediaServiceAutoTags" ma:index="13" nillable="true" ma:displayName="MediaServiceAutoTags" ma:description="" ma:internalName="MediaServiceAutoTags" ma:readOnly="true">
      <xsd:simpleType>
        <xsd:restriction base="dms:Text"/>
      </xsd:simpleType>
    </xsd:element>
    <xsd:element name="MediaServiceLocation" ma:index="14" nillable="true" ma:displayName="MediaServiceLocation" ma:internalName="MediaServiceLocation" ma:readOnly="true">
      <xsd:simpleType>
        <xsd:restriction base="dms:Text"/>
      </xsd:simpleType>
    </xsd:element>
    <xsd:element name="MediaServiceOCR" ma:index="15" nillable="true" ma:displayName="MediaServiceOCR" ma:internalName="MediaServiceOCR" ma:readOnly="true">
      <xsd:simpleType>
        <xsd:restriction base="dms:Note">
          <xsd:maxLength value="255"/>
        </xsd:restriction>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AutoKeyPoints" ma:index="21" nillable="true" ma:displayName="MediaServiceAutoKeyPoints" ma:hidden="true" ma:internalName="MediaServiceAutoKeyPoints" ma:readOnly="true">
      <xsd:simpleType>
        <xsd:restriction base="dms:Note"/>
      </xsd:simpleType>
    </xsd:element>
    <xsd:element name="MediaServiceKeyPoints" ma:index="22" nillable="true" ma:displayName="KeyPoints" ma:internalName="MediaServiceKeyPoints" ma:readOnly="true">
      <xsd:simpleType>
        <xsd:restriction base="dms:Note">
          <xsd:maxLength value="255"/>
        </xsd:restriction>
      </xsd:simpleType>
    </xsd:element>
    <xsd:element name="MediaLengthInSeconds" ma:index="23" nillable="true" ma:displayName="Length (seconds)" ma:internalName="MediaLengthInSeconds" ma:readOnly="true">
      <xsd:simpleType>
        <xsd:restriction base="dms:Unknown"/>
      </xsd:simpleType>
    </xsd:element>
    <xsd:element name="lcf76f155ced4ddcb4097134ff3c332f" ma:index="25" nillable="true" ma:taxonomy="true" ma:internalName="lcf76f155ced4ddcb4097134ff3c332f" ma:taxonomyFieldName="MediaServiceImageTags" ma:displayName="Image Tags" ma:readOnly="false" ma:fieldId="{5cf76f15-5ced-4ddc-b409-7134ff3c332f}" ma:taxonomyMulti="true" ma:sspId="0b5df72e-83ed-4cf7-aeef-0e0b70bf0293"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6"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7" nillable="true" ma:displayName="MediaServiceSearchProperties" ma:hidden="true" ma:internalName="MediaServiceSearchProperties"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CB3FF0FF-8D3B-4E34-AEAE-546ECEFB8F53}">
  <ds:schemaRefs>
    <ds:schemaRef ds:uri="http://schemas.microsoft.com/sharepoint/v3/contenttype/forms"/>
  </ds:schemaRefs>
</ds:datastoreItem>
</file>

<file path=customXml/itemProps2.xml><?xml version="1.0" encoding="utf-8"?>
<ds:datastoreItem xmlns:ds="http://schemas.openxmlformats.org/officeDocument/2006/customXml" ds:itemID="{2A26E373-7D66-44C2-B242-F9E6ADC8DB64}">
  <ds:schemaRefs>
    <ds:schemaRef ds:uri="http://schemas.microsoft.com/office/2006/metadata/properties"/>
    <ds:schemaRef ds:uri="http://schemas.microsoft.com/office/infopath/2007/PartnerControls"/>
    <ds:schemaRef ds:uri="13456ad9-9a48-4c1e-9c4e-cde2e826bebc"/>
    <ds:schemaRef ds:uri="a19ad281-2c11-4e85-9742-127386fe0b6f"/>
  </ds:schemaRefs>
</ds:datastoreItem>
</file>

<file path=customXml/itemProps3.xml><?xml version="1.0" encoding="utf-8"?>
<ds:datastoreItem xmlns:ds="http://schemas.openxmlformats.org/officeDocument/2006/customXml" ds:itemID="{2D10F926-37D3-4D40-8C0E-A0791A1F04A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a19ad281-2c11-4e85-9742-127386fe0b6f"/>
    <ds:schemaRef ds:uri="13456ad9-9a48-4c1e-9c4e-cde2e826beb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Office 2013 - 2022 Theme</Template>
  <TotalTime>9325</TotalTime>
  <Words>2848</Words>
  <Application>Microsoft Office PowerPoint</Application>
  <PresentationFormat>Widescreen</PresentationFormat>
  <Paragraphs>243</Paragraphs>
  <Slides>23</Slides>
  <Notes>20</Notes>
  <HiddenSlides>0</HiddenSlides>
  <MMClips>0</MMClips>
  <ScaleCrop>false</ScaleCrop>
  <HeadingPairs>
    <vt:vector size="6" baseType="variant">
      <vt:variant>
        <vt:lpstr>Fonts Used</vt:lpstr>
      </vt:variant>
      <vt:variant>
        <vt:i4>11</vt:i4>
      </vt:variant>
      <vt:variant>
        <vt:lpstr>Theme</vt:lpstr>
      </vt:variant>
      <vt:variant>
        <vt:i4>1</vt:i4>
      </vt:variant>
      <vt:variant>
        <vt:lpstr>Slide Titles</vt:lpstr>
      </vt:variant>
      <vt:variant>
        <vt:i4>23</vt:i4>
      </vt:variant>
    </vt:vector>
  </HeadingPairs>
  <TitlesOfParts>
    <vt:vector size="35" baseType="lpstr">
      <vt:lpstr>Aptos</vt:lpstr>
      <vt:lpstr>Arial</vt:lpstr>
      <vt:lpstr>Calibri</vt:lpstr>
      <vt:lpstr>Calibri  </vt:lpstr>
      <vt:lpstr>Calibri   </vt:lpstr>
      <vt:lpstr>Calibri Light</vt:lpstr>
      <vt:lpstr>Courier New</vt:lpstr>
      <vt:lpstr>Gill Sans MT</vt:lpstr>
      <vt:lpstr>Symbol</vt:lpstr>
      <vt:lpstr>Times New Roman</vt:lpstr>
      <vt:lpstr>Wingdings</vt:lpstr>
      <vt:lpstr>Office 2013 - 2022 Theme</vt:lpstr>
      <vt:lpstr>The Fallout from October 7th:   From Crisis to Opportunity  A Survey of Jewish Educators and Engagement Professionals</vt:lpstr>
      <vt:lpstr>Educators’ Response to October 7th</vt:lpstr>
      <vt:lpstr>A Survey of Educators and Engagement Professionals</vt:lpstr>
      <vt:lpstr>Respondents represent a wide range of educational sectors, learners by age group and denominational affiliation.</vt:lpstr>
      <vt:lpstr>Age and Professional Experience</vt:lpstr>
      <vt:lpstr>Educators’ Assessment</vt:lpstr>
      <vt:lpstr>Increased Awareness of Being Jewish</vt:lpstr>
      <vt:lpstr>Emotional Impact on  Educators and Learners</vt:lpstr>
      <vt:lpstr>Three Educational Strategies </vt:lpstr>
      <vt:lpstr>Solidarity Educators</vt:lpstr>
      <vt:lpstr>Critical  Educators</vt:lpstr>
      <vt:lpstr>Complexity Educators</vt:lpstr>
      <vt:lpstr>From “Solidarity” or “Criticism” to “Integrative Jewish Education” </vt:lpstr>
      <vt:lpstr>PowerPoint Presentation</vt:lpstr>
      <vt:lpstr>Jewish Bonding</vt:lpstr>
      <vt:lpstr>Using Complex Thinking for Jewish Bonding</vt:lpstr>
      <vt:lpstr>Bonding + Complexity = Resilient Community</vt:lpstr>
      <vt:lpstr>Discussing Values &amp; Mission to Navigate Divides</vt:lpstr>
      <vt:lpstr>Enabling Criticism, While Holding Group Cohesion</vt:lpstr>
      <vt:lpstr>Integrative Education for Understanding and Hope</vt:lpstr>
      <vt:lpstr>The Challenge: Just a minority of Jewish educators prioritize both Jewish bonding and complex thinking educational goals</vt:lpstr>
      <vt:lpstr>Recommendations: Encourage and Enable Education about     Israel through Integrative Jewish Education</vt:lpstr>
      <vt:lpstr>In Conclusion: From Crisis to Opportunity</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Fallout from October 7th:  Crisis Affording Educational Opportunity  A Survey of Jewish Educators and Engagement Professionals</dc:title>
  <dc:creator>Ezra Kopelowitz</dc:creator>
  <dc:description>C:\Users\ezra\Dropbox\Ezra's documents\clients\M2\Community Cohorts\Data\M2 Community Cohort - Start and Seminar 1, Seminar 2 Merged with LCA (6May24).Q [M2 Community Cohort - Start and Seminar 1, Seminar 2 Merged (29May24).sav]
C:\Users\ezra\Dropbox\Ezra's documents\clients\War survey\Round two\Data\War Survey Wave Two (Appended with Wave 1 Data) 14Aug24.Q [Final data set - War survey wave 1 and 2 integrated.sav]</dc:description>
  <cp:lastModifiedBy>Allison Kapusta</cp:lastModifiedBy>
  <cp:revision>382</cp:revision>
  <dcterms:created xsi:type="dcterms:W3CDTF">2024-07-16T03:49:18Z</dcterms:created>
  <dcterms:modified xsi:type="dcterms:W3CDTF">2024-11-15T14:52:51Z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0x010100F4D561736AC9C54096AADD920852159F</vt:lpwstr>
  </property>
</Properties>
</file>