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0" r:id="rId4"/>
    <p:sldId id="278" r:id="rId5"/>
    <p:sldId id="276" r:id="rId6"/>
    <p:sldId id="277" r:id="rId7"/>
    <p:sldId id="274" r:id="rId8"/>
    <p:sldId id="275" r:id="rId9"/>
    <p:sldId id="272" r:id="rId10"/>
    <p:sldId id="273" r:id="rId11"/>
    <p:sldId id="271" r:id="rId12"/>
    <p:sldId id="268" r:id="rId13"/>
    <p:sldId id="269" r:id="rId14"/>
    <p:sldId id="270" r:id="rId15"/>
    <p:sldId id="266" r:id="rId16"/>
    <p:sldId id="263" r:id="rId17"/>
    <p:sldId id="264" r:id="rId18"/>
    <p:sldId id="265" r:id="rId19"/>
    <p:sldId id="256" r:id="rId20"/>
    <p:sldId id="267" r:id="rId21"/>
    <p:sldId id="261" r:id="rId22"/>
    <p:sldId id="260" r:id="rId23"/>
    <p:sldId id="259" r:id="rId24"/>
    <p:sldId id="25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CCB"/>
    <a:srgbClr val="B0C7E6"/>
    <a:srgbClr val="1C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C69C-13DC-457F-852B-77BC5DAA9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57E40-B9EF-43BE-BFF7-1E32043F2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D759-CAE9-49F6-89E0-120DE228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C2D6-E2E2-4063-9AB5-2EFBCAB7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D51E-41E9-4CE2-A5B6-62F91323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56C3-AD81-496B-B7F9-0E82A1BC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AFA46-CFC4-4FE2-99A7-F21323C0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7600A-AC25-4062-BBE8-C65C5DE9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B911-A20F-45C8-80BA-CC3DEC0B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21CA-E535-4E3E-BB89-5BAC3EF9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23FE5-C56A-43D6-BC6A-463111E02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C895F-8922-4BD2-BB75-9A2E973E8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9776-07AB-42FD-B448-0B10388E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947A8-BF12-4E6D-B166-F492E7D2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8621-E9CF-49D4-ADFF-AD9AE909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5677-1438-4AD3-B3F7-99591EB7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AD5D-8F92-4598-8AC5-479A7FD8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363A3-5116-4AB9-98E7-C0281788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C62DD-F502-44E4-83AF-80842CA5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2408-12FB-40F3-BD37-A7D4300F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E8D4-5A93-4DD1-AFC1-BC6DA9A5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63B0-8D83-473C-8F1A-52A3F156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A9676-B24B-4A45-9322-0E46E7F5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19FC-ADB2-4806-8C5D-DEFB3EF9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7B-491D-4DAD-A8EF-E0FFEB7E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8414-B07C-41B0-9FD6-142EC5AE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2A85-BEE8-4ED8-8053-7EEA81787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040B6-449C-447B-B723-841E53220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5AFCF-A770-4D4F-AFBE-15202232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0C8AE-05F5-46E0-8182-87A25058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E2D6A-A675-4293-A4DF-55F4D33A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C128-2309-4C9F-B516-8F633AA7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5332-68F2-45E2-A703-7DDEAC58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86920-4510-475B-9998-DADEADC5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95FD0-03FA-4F85-BB64-C89920894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92F61-3015-4A2E-8C68-BE196057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34675-9DA5-4295-8661-B4E2A08B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E6964-2F5D-4DC4-BB72-B2D636E3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6EF07-E05B-4613-B510-2A73559F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E9FD-23F1-4E1A-A831-62CA8196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05907-D24A-42F2-896B-74422252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AAEE2-9B70-4947-88BE-D24076CF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2C2AC-B9D2-43DB-8536-0481F5FF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9BF8D-A931-4854-A248-6765CE8C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330E-90B0-40DB-9D61-E431B38C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0DF90-FA73-4DB0-B430-8FB2D8F2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B843-F0B7-424D-ADDD-B2A83D7B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12CF-8668-40D4-9775-6EF76624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24367-F7DB-4E4B-8E82-004752805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7F670-9197-49DA-BD92-34AA937C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2F4E-7B4B-4294-9E55-887EB822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C1E7A-044D-4797-A5A4-C791BFB8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4497-D000-4F75-987C-C95A2FEB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A5D4C-B7BE-4085-B920-60CFD45AB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24E4F-497F-4954-8119-B5B392219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738BD-BA2B-4958-A033-40491500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4A097-8049-4721-A820-0A4CEA92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FB1C-04F1-40FD-AED4-0D7B1DEF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80F99-7B77-4208-8822-E3BFB213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150A-3615-4B6F-999E-65DBF5C4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2B73-4DCF-46E0-93EF-75FE87C5B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9DE3-7E88-4E7D-9D7A-17A6C38885F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BFC5-9396-4BDF-A5B0-F4E1B6835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9834-4A4A-4B28-BE79-B1502AE1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3AFA-AA70-4BBE-97A6-A05B2DA4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4552B-D635-4BAC-B33E-1530539DF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A62D2C-2856-43F2-B33F-5A8759AA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3B04E-005A-46F6-85FC-7E7D4158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2BC07-A77C-45C6-A323-273500A6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06956-1FB2-4B3F-B933-E27476E0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8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ABD35-CAC3-4FAF-8AAF-E501E72F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C5320-3D66-470A-A18A-1750234A3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0DE21-F3C4-4749-8243-2745F940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D4778-67DD-4B6C-A939-DE16B72F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FE5AD-6BB7-4348-A853-A9E920D7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8BE03-DEAB-4DCC-9A26-EFA6DB78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32BDA0-2FF8-471A-A064-C101F685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9B1F72-3CD8-426F-B570-95727D5C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6EE20-DDA5-4C17-BB96-CC457BE5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D5FD0-3E02-4AD7-AD03-76A6F3406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5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3B4A0-60D6-40B1-B012-A7296F69A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0AA7D-68E7-46C3-BCFA-B1759519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59FE3-F158-45C8-8210-FAC69EB9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74B1B-03F7-490E-AE83-AAB32FE6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E7551-B977-4661-B949-FF5FCB161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FAC99-3B96-406E-B6FF-F61DCA6C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2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041E1-4580-4C8C-95EB-12709DDA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3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C4002-AE6E-4F13-92E7-8420AA6A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1D3C4-C014-48FE-B0A4-B0BDC9D6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8761F-6C91-48CA-B6F3-D5C22198B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Erez</dc:creator>
  <cp:lastModifiedBy>Heather Erez</cp:lastModifiedBy>
  <cp:revision>3</cp:revision>
  <dcterms:created xsi:type="dcterms:W3CDTF">2024-06-17T21:06:12Z</dcterms:created>
  <dcterms:modified xsi:type="dcterms:W3CDTF">2024-06-17T21:24:12Z</dcterms:modified>
</cp:coreProperties>
</file>