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80" r:id="rId4"/>
    <p:sldId id="278" r:id="rId5"/>
    <p:sldId id="276" r:id="rId6"/>
    <p:sldId id="277" r:id="rId7"/>
    <p:sldId id="274" r:id="rId8"/>
    <p:sldId id="275" r:id="rId9"/>
    <p:sldId id="272" r:id="rId10"/>
    <p:sldId id="273" r:id="rId11"/>
    <p:sldId id="271" r:id="rId12"/>
    <p:sldId id="268" r:id="rId13"/>
    <p:sldId id="269" r:id="rId14"/>
    <p:sldId id="270" r:id="rId15"/>
    <p:sldId id="266" r:id="rId16"/>
    <p:sldId id="263" r:id="rId17"/>
    <p:sldId id="264" r:id="rId18"/>
    <p:sldId id="265" r:id="rId19"/>
    <p:sldId id="256" r:id="rId20"/>
    <p:sldId id="267" r:id="rId21"/>
    <p:sldId id="261" r:id="rId22"/>
    <p:sldId id="260" r:id="rId23"/>
    <p:sldId id="259" r:id="rId24"/>
    <p:sldId id="25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8CCB"/>
    <a:srgbClr val="B0C7E6"/>
    <a:srgbClr val="1C2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7" y="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AC69C-13DC-457F-852B-77BC5DAA9E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757E40-B9EF-43BE-BFF7-1E32043F2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FD759-CAE9-49F6-89E0-120DE228D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BC2D6-E2E2-4063-9AB5-2EFBCAB7F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4D51E-41E9-4CE2-A5B6-62F913237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5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D56C3-AD81-496B-B7F9-0E82A1BC0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8AFA46-CFC4-4FE2-99A7-F21323C09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7600A-AC25-4062-BBE8-C65C5DE9C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5B911-A20F-45C8-80BA-CC3DEC0B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021CA-E535-4E3E-BB89-5BAC3EF98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6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623FE5-C56A-43D6-BC6A-463111E024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C895F-8922-4BD2-BB75-9A2E973E8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A9776-07AB-42FD-B448-0B10388EC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947A8-BF12-4E6D-B166-F492E7D21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98621-E9CF-49D4-ADFF-AD9AE9093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96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A5677-1438-4AD3-B3F7-99591EB79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7AD5D-8F92-4598-8AC5-479A7FD83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363A3-5116-4AB9-98E7-C02817888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C62DD-F502-44E4-83AF-80842CA5A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D2408-12FB-40F3-BD37-A7D4300FB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2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7E8D4-5A93-4DD1-AFC1-BC6DA9A57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563B0-8D83-473C-8F1A-52A3F1569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A9676-B24B-4A45-9322-0E46E7F59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D19FC-ADB2-4806-8C5D-DEFB3EF9F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DEC7B-491D-4DAD-A8EF-E0FFEB7EA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46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8414-B07C-41B0-9FD6-142EC5AE6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D2A85-BEE8-4ED8-8053-7EEA817877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040B6-449C-447B-B723-841E53220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95AFCF-A770-4D4F-AFBE-15202232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90C8AE-05F5-46E0-8182-87A250583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E2D6A-A675-4293-A4DF-55F4D33A2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0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AC128-2309-4C9F-B516-8F633AA73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35332-68F2-45E2-A703-7DDEAC58B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386920-4510-475B-9998-DADEADC53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95FD0-03FA-4F85-BB64-C89920894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192F61-3015-4A2E-8C68-BE1960570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134675-9DA5-4295-8661-B4E2A08B3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7E6964-2F5D-4DC4-BB72-B2D636E38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16EF07-E05B-4613-B510-2A73559F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970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8E9FD-23F1-4E1A-A831-62CA8196B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305907-D24A-42F2-896B-744222527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AAAEE2-9B70-4947-88BE-D24076CF3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C2C2AC-B9D2-43DB-8536-0481F5FF6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5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E9BF8D-A931-4854-A248-6765CE8C8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47330E-90B0-40DB-9D61-E431B38CC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0DF90-FA73-4DB0-B430-8FB2D8F2D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92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4B843-F0B7-424D-ADDD-B2A83D7B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B12CF-8668-40D4-9775-6EF766245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424367-F7DB-4E4B-8E82-004752805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87F670-9197-49DA-BD92-34AA937CF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662F4E-7B4B-4294-9E55-887EB8225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8C1E7A-044D-4797-A5A4-C791BFB8F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34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04497-D000-4F75-987C-C95A2FEB6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1A5D4C-B7BE-4085-B920-60CFD45AB1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824E4F-497F-4954-8119-B5B392219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738BD-BA2B-4958-A033-40491500F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4A097-8049-4721-A820-0A4CEA92F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BFB1C-04F1-40FD-AED4-0D7B1DEF8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32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380F99-7B77-4208-8822-E3BFB2138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EB150A-3615-4B6F-999E-65DBF5C4A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22B73-4DCF-46E0-93EF-75FE87C5B0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F9DE3-7E88-4E7D-9D7A-17A6C38885FF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2BFC5-9396-4BDF-A5B0-F4E1B68356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59834-4A4A-4B28-BE79-B1502AE1D4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C3AFA-AA70-4BBE-97A6-A05B2DA493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4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34552B-D635-4BAC-B33E-1530539DF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7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A62D2C-2856-43F2-B33F-5A8759AAA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95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23B04E-005A-46F6-85FC-7E7D41589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27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C2BC07-A77C-45C6-A323-273500A6F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9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C06956-1FB2-4B3F-B933-E27476E0F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80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CABD35-CAC3-4FAF-8AAF-E501E72FA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28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4C5320-3D66-470A-A18A-1750234A3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94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30DE21-F3C4-4749-8243-2745F9406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3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8D4778-67DD-4B6C-A939-DE16B72F5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20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1FE5AD-6BB7-4348-A853-A9E920D70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929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68BE03-DEAB-4DCC-9A26-EFA6DB78D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9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32BDA0-2FF8-471A-A064-C101F685D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75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9B1F72-3CD8-426F-B570-95727D5CD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16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E6EE20-DDA5-4C17-BB96-CC457BE52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33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ED5FD0-3E02-4AD7-AD03-76A6F340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3587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A3B4A0-60D6-40B1-B012-A7296F69A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06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F0AA7D-68E7-46C3-BCFA-B17595194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45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759FE3-F158-45C8-8210-FAC69EB99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41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C74B1B-03F7-490E-AE83-AAB32FE6C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65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3E7551-B977-4661-B949-FF5FCB161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9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EFAC99-3B96-406E-B6FF-F61DCA6CF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72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7041E1-4580-4C8C-95EB-12709DDA7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36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EC4002-AE6E-4F13-92E7-8420AA6A4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72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31D3C4-C014-48FE-B0A4-B0BDC9D6E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98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F8761F-6C91-48CA-B6F3-D5C22198B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86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Widescreen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Erez</dc:creator>
  <cp:lastModifiedBy>Heather Erez</cp:lastModifiedBy>
  <cp:revision>3</cp:revision>
  <dcterms:created xsi:type="dcterms:W3CDTF">2024-06-17T21:06:12Z</dcterms:created>
  <dcterms:modified xsi:type="dcterms:W3CDTF">2024-06-17T21:24:12Z</dcterms:modified>
</cp:coreProperties>
</file>