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7" r:id="rId8"/>
    <p:sldId id="259" r:id="rId9"/>
    <p:sldId id="268" r:id="rId10"/>
    <p:sldId id="260" r:id="rId11"/>
    <p:sldId id="269" r:id="rId12"/>
    <p:sldId id="261" r:id="rId13"/>
    <p:sldId id="270" r:id="rId14"/>
    <p:sldId id="262" r:id="rId15"/>
    <p:sldId id="271" r:id="rId16"/>
    <p:sldId id="263" r:id="rId17"/>
    <p:sldId id="272" r:id="rId18"/>
    <p:sldId id="264" r:id="rId19"/>
    <p:sldId id="273" r:id="rId20"/>
    <p:sldId id="265" r:id="rId21"/>
    <p:sldId id="274"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1973D7"/>
    <a:srgbClr val="0038B8"/>
    <a:srgbClr val="FF9933"/>
    <a:srgbClr val="FF5E25"/>
    <a:srgbClr val="9966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ED450-9E9C-CDC0-0144-7263FE468AFF}" v="12" dt="2021-04-05T16:52:57.318"/>
    <p1510:client id="{3F39BB9F-609C-B000-D358-3AE5DBE3C6E6}" v="4" dt="2021-04-05T09:52:00.609"/>
    <p1510:client id="{70A2E2B3-629A-B110-0B2C-3E704F864705}" v="4" dt="2021-04-05T17:22:58.638"/>
    <p1510:client id="{E84A8B32-4A83-467C-94AB-F0369B46763D}" v="27" dt="2021-04-05T16:33:36.652"/>
    <p1510:client id="{E9C00034-A2F2-A866-DBD4-26754A1C3191}" v="6" dt="2021-04-05T10:17:49.899"/>
    <p1510:client id="{EE3CBB9F-50F2-C000-0DA9-961359DD58CB}" v="11" dt="2021-04-05T10:51:56.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03"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Pitkowsky" userId="S::apitkowsky@thejewisheducationproject.org::a4860116-b4e7-4f94-8ed4-2b023a352544" providerId="AD" clId="Web-{3F39BB9F-609C-B000-D358-3AE5DBE3C6E6}"/>
    <pc:docChg chg="modSld">
      <pc:chgData name="Abby Pitkowsky" userId="S::apitkowsky@thejewisheducationproject.org::a4860116-b4e7-4f94-8ed4-2b023a352544" providerId="AD" clId="Web-{3F39BB9F-609C-B000-D358-3AE5DBE3C6E6}" dt="2021-04-05T09:52:00.609" v="3" actId="1076"/>
      <pc:docMkLst>
        <pc:docMk/>
      </pc:docMkLst>
      <pc:sldChg chg="addSp modSp modMedia addAnim">
        <pc:chgData name="Abby Pitkowsky" userId="S::apitkowsky@thejewisheducationproject.org::a4860116-b4e7-4f94-8ed4-2b023a352544" providerId="AD" clId="Web-{3F39BB9F-609C-B000-D358-3AE5DBE3C6E6}" dt="2021-04-05T09:52:00.609" v="3" actId="1076"/>
        <pc:sldMkLst>
          <pc:docMk/>
          <pc:sldMk cId="3551262464" sldId="259"/>
        </pc:sldMkLst>
        <pc:picChg chg="add mod">
          <ac:chgData name="Abby Pitkowsky" userId="S::apitkowsky@thejewisheducationproject.org::a4860116-b4e7-4f94-8ed4-2b023a352544" providerId="AD" clId="Web-{3F39BB9F-609C-B000-D358-3AE5DBE3C6E6}" dt="2021-04-05T09:52:00.609" v="3" actId="1076"/>
          <ac:picMkLst>
            <pc:docMk/>
            <pc:sldMk cId="3551262464" sldId="259"/>
            <ac:picMk id="2" creationId="{FCD10910-70B6-4CDF-97F6-8A8CC13CC58E}"/>
          </ac:picMkLst>
        </pc:picChg>
        <pc:picChg chg="add mod">
          <ac:chgData name="Abby Pitkowsky" userId="S::apitkowsky@thejewisheducationproject.org::a4860116-b4e7-4f94-8ed4-2b023a352544" providerId="AD" clId="Web-{3F39BB9F-609C-B000-D358-3AE5DBE3C6E6}" dt="2021-04-05T09:51:56.687" v="2" actId="1076"/>
          <ac:picMkLst>
            <pc:docMk/>
            <pc:sldMk cId="3551262464" sldId="259"/>
            <ac:picMk id="3" creationId="{D83D906C-C7FB-4E60-89CC-6BD2EC88155F}"/>
          </ac:picMkLst>
        </pc:picChg>
      </pc:sldChg>
    </pc:docChg>
  </pc:docChgLst>
  <pc:docChgLst>
    <pc:chgData name="Abby Pitkowsky" userId="S::apitkowsky@thejewisheducationproject.org::a4860116-b4e7-4f94-8ed4-2b023a352544" providerId="AD" clId="Web-{70A2E2B3-629A-B110-0B2C-3E704F864705}"/>
    <pc:docChg chg="modSld">
      <pc:chgData name="Abby Pitkowsky" userId="S::apitkowsky@thejewisheducationproject.org::a4860116-b4e7-4f94-8ed4-2b023a352544" providerId="AD" clId="Web-{70A2E2B3-629A-B110-0B2C-3E704F864705}" dt="2021-04-05T17:22:58.638" v="3" actId="1076"/>
      <pc:docMkLst>
        <pc:docMk/>
      </pc:docMkLst>
      <pc:sldChg chg="addSp delSp modSp modMedia addAnim delAnim">
        <pc:chgData name="Abby Pitkowsky" userId="S::apitkowsky@thejewisheducationproject.org::a4860116-b4e7-4f94-8ed4-2b023a352544" providerId="AD" clId="Web-{70A2E2B3-629A-B110-0B2C-3E704F864705}" dt="2021-04-05T17:22:58.638" v="3" actId="1076"/>
        <pc:sldMkLst>
          <pc:docMk/>
          <pc:sldMk cId="127489359" sldId="265"/>
        </pc:sldMkLst>
        <pc:picChg chg="del">
          <ac:chgData name="Abby Pitkowsky" userId="S::apitkowsky@thejewisheducationproject.org::a4860116-b4e7-4f94-8ed4-2b023a352544" providerId="AD" clId="Web-{70A2E2B3-629A-B110-0B2C-3E704F864705}" dt="2021-04-05T17:22:37.341" v="0"/>
          <ac:picMkLst>
            <pc:docMk/>
            <pc:sldMk cId="127489359" sldId="265"/>
            <ac:picMk id="2" creationId="{DC1D2078-9FB8-463B-A51F-3442E4034E26}"/>
          </ac:picMkLst>
        </pc:picChg>
        <pc:picChg chg="add mod">
          <ac:chgData name="Abby Pitkowsky" userId="S::apitkowsky@thejewisheducationproject.org::a4860116-b4e7-4f94-8ed4-2b023a352544" providerId="AD" clId="Web-{70A2E2B3-629A-B110-0B2C-3E704F864705}" dt="2021-04-05T17:22:58.638" v="3" actId="1076"/>
          <ac:picMkLst>
            <pc:docMk/>
            <pc:sldMk cId="127489359" sldId="265"/>
            <ac:picMk id="3" creationId="{C073F4AB-AD2B-45EC-B530-11E9DB34CF5C}"/>
          </ac:picMkLst>
        </pc:picChg>
      </pc:sldChg>
    </pc:docChg>
  </pc:docChgLst>
  <pc:docChgLst>
    <pc:chgData name="Abby Pitkowsky" userId="S::apitkowsky@thejewisheducationproject.org::a4860116-b4e7-4f94-8ed4-2b023a352544" providerId="AD" clId="Web-{EE3CBB9F-50F2-C000-0DA9-961359DD58CB}"/>
    <pc:docChg chg="modSld">
      <pc:chgData name="Abby Pitkowsky" userId="S::apitkowsky@thejewisheducationproject.org::a4860116-b4e7-4f94-8ed4-2b023a352544" providerId="AD" clId="Web-{EE3CBB9F-50F2-C000-0DA9-961359DD58CB}" dt="2021-04-05T10:51:56.098" v="8" actId="1076"/>
      <pc:docMkLst>
        <pc:docMk/>
      </pc:docMkLst>
      <pc:sldChg chg="addSp modSp modMedia addAnim">
        <pc:chgData name="Abby Pitkowsky" userId="S::apitkowsky@thejewisheducationproject.org::a4860116-b4e7-4f94-8ed4-2b023a352544" providerId="AD" clId="Web-{EE3CBB9F-50F2-C000-0DA9-961359DD58CB}" dt="2021-04-05T10:44:54.268" v="1" actId="1076"/>
        <pc:sldMkLst>
          <pc:docMk/>
          <pc:sldMk cId="4085010004" sldId="258"/>
        </pc:sldMkLst>
        <pc:picChg chg="add mod">
          <ac:chgData name="Abby Pitkowsky" userId="S::apitkowsky@thejewisheducationproject.org::a4860116-b4e7-4f94-8ed4-2b023a352544" providerId="AD" clId="Web-{EE3CBB9F-50F2-C000-0DA9-961359DD58CB}" dt="2021-04-05T10:44:54.268" v="1" actId="1076"/>
          <ac:picMkLst>
            <pc:docMk/>
            <pc:sldMk cId="4085010004" sldId="258"/>
            <ac:picMk id="2" creationId="{7C85FE4D-A333-44EC-8C46-43113D38FED5}"/>
          </ac:picMkLst>
        </pc:picChg>
      </pc:sldChg>
      <pc:sldChg chg="addSp delSp modSp">
        <pc:chgData name="Abby Pitkowsky" userId="S::apitkowsky@thejewisheducationproject.org::a4860116-b4e7-4f94-8ed4-2b023a352544" providerId="AD" clId="Web-{EE3CBB9F-50F2-C000-0DA9-961359DD58CB}" dt="2021-04-05T10:51:56.098" v="8" actId="1076"/>
        <pc:sldMkLst>
          <pc:docMk/>
          <pc:sldMk cId="1503537229" sldId="266"/>
        </pc:sldMkLst>
        <pc:spChg chg="mod">
          <ac:chgData name="Abby Pitkowsky" userId="S::apitkowsky@thejewisheducationproject.org::a4860116-b4e7-4f94-8ed4-2b023a352544" providerId="AD" clId="Web-{EE3CBB9F-50F2-C000-0DA9-961359DD58CB}" dt="2021-04-05T10:51:37.750" v="3" actId="20577"/>
          <ac:spMkLst>
            <pc:docMk/>
            <pc:sldMk cId="1503537229" sldId="266"/>
            <ac:spMk id="6" creationId="{2A3913C6-FD7C-4DCB-983A-7C90E184D476}"/>
          </ac:spMkLst>
        </pc:spChg>
        <pc:picChg chg="add mod">
          <ac:chgData name="Abby Pitkowsky" userId="S::apitkowsky@thejewisheducationproject.org::a4860116-b4e7-4f94-8ed4-2b023a352544" providerId="AD" clId="Web-{EE3CBB9F-50F2-C000-0DA9-961359DD58CB}" dt="2021-04-05T10:51:56.098" v="8" actId="1076"/>
          <ac:picMkLst>
            <pc:docMk/>
            <pc:sldMk cId="1503537229" sldId="266"/>
            <ac:picMk id="2" creationId="{8FB0B2CC-CB4A-4F6B-AFAA-1E21213EC36F}"/>
          </ac:picMkLst>
        </pc:picChg>
        <pc:picChg chg="add del mod">
          <ac:chgData name="Abby Pitkowsky" userId="S::apitkowsky@thejewisheducationproject.org::a4860116-b4e7-4f94-8ed4-2b023a352544" providerId="AD" clId="Web-{EE3CBB9F-50F2-C000-0DA9-961359DD58CB}" dt="2021-04-05T10:51:53.691" v="7"/>
          <ac:picMkLst>
            <pc:docMk/>
            <pc:sldMk cId="1503537229" sldId="266"/>
            <ac:picMk id="3" creationId="{C8CC1BF4-789F-42B9-8899-F06B69F29451}"/>
          </ac:picMkLst>
        </pc:picChg>
      </pc:sldChg>
    </pc:docChg>
  </pc:docChgLst>
  <pc:docChgLst>
    <pc:chgData name="Abby Pitkowsky" userId="a4860116-b4e7-4f94-8ed4-2b023a352544" providerId="ADAL" clId="{E84A8B32-4A83-467C-94AB-F0369B46763D}"/>
    <pc:docChg chg="custSel modSld">
      <pc:chgData name="Abby Pitkowsky" userId="a4860116-b4e7-4f94-8ed4-2b023a352544" providerId="ADAL" clId="{E84A8B32-4A83-467C-94AB-F0369B46763D}" dt="2021-04-05T21:09:15.874" v="28" actId="1076"/>
      <pc:docMkLst>
        <pc:docMk/>
      </pc:docMkLst>
      <pc:sldChg chg="delSp modSp mod delAnim">
        <pc:chgData name="Abby Pitkowsky" userId="a4860116-b4e7-4f94-8ed4-2b023a352544" providerId="ADAL" clId="{E84A8B32-4A83-467C-94AB-F0369B46763D}" dt="2021-04-05T21:08:50.471" v="25" actId="1076"/>
        <pc:sldMkLst>
          <pc:docMk/>
          <pc:sldMk cId="4085010004" sldId="258"/>
        </pc:sldMkLst>
        <pc:picChg chg="mod">
          <ac:chgData name="Abby Pitkowsky" userId="a4860116-b4e7-4f94-8ed4-2b023a352544" providerId="ADAL" clId="{E84A8B32-4A83-467C-94AB-F0369B46763D}" dt="2021-04-05T21:08:50.471" v="25" actId="1076"/>
          <ac:picMkLst>
            <pc:docMk/>
            <pc:sldMk cId="4085010004" sldId="258"/>
            <ac:picMk id="2" creationId="{7C85FE4D-A333-44EC-8C46-43113D38FED5}"/>
          </ac:picMkLst>
        </pc:picChg>
        <pc:picChg chg="del">
          <ac:chgData name="Abby Pitkowsky" userId="a4860116-b4e7-4f94-8ed4-2b023a352544" providerId="ADAL" clId="{E84A8B32-4A83-467C-94AB-F0369B46763D}" dt="2021-04-05T10:43:37.255" v="0" actId="478"/>
          <ac:picMkLst>
            <pc:docMk/>
            <pc:sldMk cId="4085010004" sldId="258"/>
            <ac:picMk id="6" creationId="{7BDDF791-DFFB-4361-8EC2-B26FFD869EDC}"/>
          </ac:picMkLst>
        </pc:picChg>
      </pc:sldChg>
      <pc:sldChg chg="modSp mod">
        <pc:chgData name="Abby Pitkowsky" userId="a4860116-b4e7-4f94-8ed4-2b023a352544" providerId="ADAL" clId="{E84A8B32-4A83-467C-94AB-F0369B46763D}" dt="2021-04-05T21:08:57.125" v="26" actId="1076"/>
        <pc:sldMkLst>
          <pc:docMk/>
          <pc:sldMk cId="3551262464" sldId="259"/>
        </pc:sldMkLst>
        <pc:picChg chg="mod">
          <ac:chgData name="Abby Pitkowsky" userId="a4860116-b4e7-4f94-8ed4-2b023a352544" providerId="ADAL" clId="{E84A8B32-4A83-467C-94AB-F0369B46763D}" dt="2021-04-05T21:08:57.125" v="26" actId="1076"/>
          <ac:picMkLst>
            <pc:docMk/>
            <pc:sldMk cId="3551262464" sldId="259"/>
            <ac:picMk id="2" creationId="{FCD10910-70B6-4CDF-97F6-8A8CC13CC58E}"/>
          </ac:picMkLst>
        </pc:picChg>
      </pc:sldChg>
      <pc:sldChg chg="modSp mod setBg">
        <pc:chgData name="Abby Pitkowsky" userId="a4860116-b4e7-4f94-8ed4-2b023a352544" providerId="ADAL" clId="{E84A8B32-4A83-467C-94AB-F0369B46763D}" dt="2021-04-05T21:09:04.943" v="27" actId="1076"/>
        <pc:sldMkLst>
          <pc:docMk/>
          <pc:sldMk cId="3719410903" sldId="261"/>
        </pc:sldMkLst>
        <pc:spChg chg="mod">
          <ac:chgData name="Abby Pitkowsky" userId="a4860116-b4e7-4f94-8ed4-2b023a352544" providerId="ADAL" clId="{E84A8B32-4A83-467C-94AB-F0369B46763D}" dt="2021-04-05T10:48:03.802" v="24" actId="207"/>
          <ac:spMkLst>
            <pc:docMk/>
            <pc:sldMk cId="3719410903" sldId="261"/>
            <ac:spMk id="4" creationId="{C5A65732-8D85-47D2-B999-9FBF833FA982}"/>
          </ac:spMkLst>
        </pc:spChg>
        <pc:picChg chg="mod">
          <ac:chgData name="Abby Pitkowsky" userId="a4860116-b4e7-4f94-8ed4-2b023a352544" providerId="ADAL" clId="{E84A8B32-4A83-467C-94AB-F0369B46763D}" dt="2021-04-05T21:09:04.943" v="27" actId="1076"/>
          <ac:picMkLst>
            <pc:docMk/>
            <pc:sldMk cId="3719410903" sldId="261"/>
            <ac:picMk id="2" creationId="{67FA1293-C228-4F2B-AB9A-991767170180}"/>
          </ac:picMkLst>
        </pc:picChg>
      </pc:sldChg>
      <pc:sldChg chg="modSp mod">
        <pc:chgData name="Abby Pitkowsky" userId="a4860116-b4e7-4f94-8ed4-2b023a352544" providerId="ADAL" clId="{E84A8B32-4A83-467C-94AB-F0369B46763D}" dt="2021-04-05T21:09:15.874" v="28" actId="1076"/>
        <pc:sldMkLst>
          <pc:docMk/>
          <pc:sldMk cId="2803889559" sldId="264"/>
        </pc:sldMkLst>
        <pc:picChg chg="mod">
          <ac:chgData name="Abby Pitkowsky" userId="a4860116-b4e7-4f94-8ed4-2b023a352544" providerId="ADAL" clId="{E84A8B32-4A83-467C-94AB-F0369B46763D}" dt="2021-04-05T21:09:15.874" v="28" actId="1076"/>
          <ac:picMkLst>
            <pc:docMk/>
            <pc:sldMk cId="2803889559" sldId="264"/>
            <ac:picMk id="3" creationId="{3FDE66EF-FDB6-4A5A-B055-AE289393F75D}"/>
          </ac:picMkLst>
        </pc:picChg>
      </pc:sldChg>
    </pc:docChg>
  </pc:docChgLst>
  <pc:docChgLst>
    <pc:chgData name="Abby Pitkowsky" userId="S::apitkowsky@thejewisheducationproject.org::a4860116-b4e7-4f94-8ed4-2b023a352544" providerId="AD" clId="Web-{E9C00034-A2F2-A866-DBD4-26754A1C3191}"/>
    <pc:docChg chg="modSld">
      <pc:chgData name="Abby Pitkowsky" userId="S::apitkowsky@thejewisheducationproject.org::a4860116-b4e7-4f94-8ed4-2b023a352544" providerId="AD" clId="Web-{E9C00034-A2F2-A866-DBD4-26754A1C3191}" dt="2021-04-05T10:17:49.899" v="5" actId="1076"/>
      <pc:docMkLst>
        <pc:docMk/>
      </pc:docMkLst>
      <pc:sldChg chg="addSp delSp modSp modMedia addAnim delAnim">
        <pc:chgData name="Abby Pitkowsky" userId="S::apitkowsky@thejewisheducationproject.org::a4860116-b4e7-4f94-8ed4-2b023a352544" providerId="AD" clId="Web-{E9C00034-A2F2-A866-DBD4-26754A1C3191}" dt="2021-04-05T10:09:40.971" v="1"/>
        <pc:sldMkLst>
          <pc:docMk/>
          <pc:sldMk cId="2198430498" sldId="256"/>
        </pc:sldMkLst>
        <pc:picChg chg="add del mod">
          <ac:chgData name="Abby Pitkowsky" userId="S::apitkowsky@thejewisheducationproject.org::a4860116-b4e7-4f94-8ed4-2b023a352544" providerId="AD" clId="Web-{E9C00034-A2F2-A866-DBD4-26754A1C3191}" dt="2021-04-05T10:09:40.971" v="1"/>
          <ac:picMkLst>
            <pc:docMk/>
            <pc:sldMk cId="2198430498" sldId="256"/>
            <ac:picMk id="2" creationId="{079F95F6-A433-486B-B2AC-42E3F7C7313A}"/>
          </ac:picMkLst>
        </pc:picChg>
      </pc:sldChg>
      <pc:sldChg chg="addSp delSp modSp modMedia addAnim delAnim">
        <pc:chgData name="Abby Pitkowsky" userId="S::apitkowsky@thejewisheducationproject.org::a4860116-b4e7-4f94-8ed4-2b023a352544" providerId="AD" clId="Web-{E9C00034-A2F2-A866-DBD4-26754A1C3191}" dt="2021-04-05T10:17:49.899" v="5" actId="1076"/>
        <pc:sldMkLst>
          <pc:docMk/>
          <pc:sldMk cId="4707749" sldId="262"/>
        </pc:sldMkLst>
        <pc:picChg chg="add mod">
          <ac:chgData name="Abby Pitkowsky" userId="S::apitkowsky@thejewisheducationproject.org::a4860116-b4e7-4f94-8ed4-2b023a352544" providerId="AD" clId="Web-{E9C00034-A2F2-A866-DBD4-26754A1C3191}" dt="2021-04-05T10:17:49.899" v="5" actId="1076"/>
          <ac:picMkLst>
            <pc:docMk/>
            <pc:sldMk cId="4707749" sldId="262"/>
            <ac:picMk id="2" creationId="{919C33B8-5E7B-4D2D-BC49-5F4DAB0F3064}"/>
          </ac:picMkLst>
        </pc:picChg>
        <pc:picChg chg="del">
          <ac:chgData name="Abby Pitkowsky" userId="S::apitkowsky@thejewisheducationproject.org::a4860116-b4e7-4f94-8ed4-2b023a352544" providerId="AD" clId="Web-{E9C00034-A2F2-A866-DBD4-26754A1C3191}" dt="2021-04-05T10:17:09.209" v="2"/>
          <ac:picMkLst>
            <pc:docMk/>
            <pc:sldMk cId="4707749" sldId="262"/>
            <ac:picMk id="5" creationId="{3244240D-179B-4250-8178-1F7F3800EC0E}"/>
          </ac:picMkLst>
        </pc:picChg>
      </pc:sldChg>
    </pc:docChg>
  </pc:docChgLst>
  <pc:docChgLst>
    <pc:chgData name="Abby Pitkowsky" userId="S::apitkowsky@thejewisheducationproject.org::a4860116-b4e7-4f94-8ed4-2b023a352544" providerId="AD" clId="Web-{267ED450-9E9C-CDC0-0144-7263FE468AFF}"/>
    <pc:docChg chg="modSld">
      <pc:chgData name="Abby Pitkowsky" userId="S::apitkowsky@thejewisheducationproject.org::a4860116-b4e7-4f94-8ed4-2b023a352544" providerId="AD" clId="Web-{267ED450-9E9C-CDC0-0144-7263FE468AFF}" dt="2021-04-05T16:52:57.318" v="6" actId="1076"/>
      <pc:docMkLst>
        <pc:docMk/>
      </pc:docMkLst>
      <pc:sldChg chg="addSp modSp modMedia addAnim">
        <pc:chgData name="Abby Pitkowsky" userId="S::apitkowsky@thejewisheducationproject.org::a4860116-b4e7-4f94-8ed4-2b023a352544" providerId="AD" clId="Web-{267ED450-9E9C-CDC0-0144-7263FE468AFF}" dt="2021-04-05T16:52:57.318" v="6" actId="1076"/>
        <pc:sldMkLst>
          <pc:docMk/>
          <pc:sldMk cId="127489359" sldId="265"/>
        </pc:sldMkLst>
        <pc:spChg chg="mod">
          <ac:chgData name="Abby Pitkowsky" userId="S::apitkowsky@thejewisheducationproject.org::a4860116-b4e7-4f94-8ed4-2b023a352544" providerId="AD" clId="Web-{267ED450-9E9C-CDC0-0144-7263FE468AFF}" dt="2021-04-05T16:33:39.781" v="3" actId="20577"/>
          <ac:spMkLst>
            <pc:docMk/>
            <pc:sldMk cId="127489359" sldId="265"/>
            <ac:spMk id="6" creationId="{859877E5-F652-4C74-B35C-655B01AF4DCC}"/>
          </ac:spMkLst>
        </pc:spChg>
        <pc:picChg chg="add mod">
          <ac:chgData name="Abby Pitkowsky" userId="S::apitkowsky@thejewisheducationproject.org::a4860116-b4e7-4f94-8ed4-2b023a352544" providerId="AD" clId="Web-{267ED450-9E9C-CDC0-0144-7263FE468AFF}" dt="2021-04-05T16:52:57.318" v="6" actId="1076"/>
          <ac:picMkLst>
            <pc:docMk/>
            <pc:sldMk cId="127489359" sldId="265"/>
            <ac:picMk id="2" creationId="{DC1D2078-9FB8-463B-A51F-3442E4034E2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8F98-340B-41AC-8192-51B2F3237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F4EFB3-8DDE-4431-89B7-7D43413D2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3F1C67-34B4-43B1-AB0F-09C63C3CC0AC}"/>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5" name="Footer Placeholder 4">
            <a:extLst>
              <a:ext uri="{FF2B5EF4-FFF2-40B4-BE49-F238E27FC236}">
                <a16:creationId xmlns:a16="http://schemas.microsoft.com/office/drawing/2014/main" id="{114F6C9B-A3CB-429E-AF8B-DBF81403D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6E205-CF7F-459D-98F4-ECDCEE571958}"/>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588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B90B-257F-4348-81D6-CD7D19FC5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1FDE16-2728-43A0-9C3C-09A3AE3AB0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69B28-EEED-48E7-A820-AFAC2764ADE1}"/>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5" name="Footer Placeholder 4">
            <a:extLst>
              <a:ext uri="{FF2B5EF4-FFF2-40B4-BE49-F238E27FC236}">
                <a16:creationId xmlns:a16="http://schemas.microsoft.com/office/drawing/2014/main" id="{43CCBE29-9761-47C5-8AB1-12FA8633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E3B28-320B-4444-B295-A33E9DB05C9A}"/>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69307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4CB1D-F9EB-488C-9F67-C83FC158C7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2C100-E842-4221-A8AE-30F69FF2A0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7D025-6ED4-4526-AE22-6F131C93DA75}"/>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5" name="Footer Placeholder 4">
            <a:extLst>
              <a:ext uri="{FF2B5EF4-FFF2-40B4-BE49-F238E27FC236}">
                <a16:creationId xmlns:a16="http://schemas.microsoft.com/office/drawing/2014/main" id="{A09262F2-C6A0-4169-B43B-155872204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37B20-27FB-4885-BC15-769BD93BCC3F}"/>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179916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02CA-43B8-4B64-99D0-D03F4629B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EFF53-7F02-42B0-A436-DB5B7C08CE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A2DE8-1DA9-467D-89FB-71AF3BA5AEA8}"/>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5" name="Footer Placeholder 4">
            <a:extLst>
              <a:ext uri="{FF2B5EF4-FFF2-40B4-BE49-F238E27FC236}">
                <a16:creationId xmlns:a16="http://schemas.microsoft.com/office/drawing/2014/main" id="{9802B59D-1334-46A1-86B3-9B0D463AD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24490-C4E2-4AEF-8D81-E49F28800F43}"/>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110023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07A1-EFEA-4115-B1C2-05C54AE688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910E5-AEB6-455C-A80C-842DB9469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64C5E-57FF-4648-8083-4B7BA638975D}"/>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5" name="Footer Placeholder 4">
            <a:extLst>
              <a:ext uri="{FF2B5EF4-FFF2-40B4-BE49-F238E27FC236}">
                <a16:creationId xmlns:a16="http://schemas.microsoft.com/office/drawing/2014/main" id="{875EC608-F668-48AA-AC80-E951F2341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9518E-E900-4C39-9814-E158A5DFB925}"/>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329125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AFBA-D810-4935-B351-04E46EFB5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16304F-176E-40B4-BD58-40429BDB7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D21707-0BB3-4D96-BB98-F27C384CFD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10191F-6AE6-4580-A451-CEABB00CC979}"/>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6" name="Footer Placeholder 5">
            <a:extLst>
              <a:ext uri="{FF2B5EF4-FFF2-40B4-BE49-F238E27FC236}">
                <a16:creationId xmlns:a16="http://schemas.microsoft.com/office/drawing/2014/main" id="{295A29AB-47BB-479F-A4B4-85BFF40A10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26F46-1C44-498A-B722-F48EC171501F}"/>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20269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1B28-B904-4548-924B-6BEF7A084D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60605E-0F68-40B5-9D99-303B9D290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345BAE-9F05-493D-805E-EA69954F0D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A1308-4025-491D-914C-A2A8D40F9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E534A5-1EE0-4919-9AF1-D291C3E672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6F80C6-97AB-4AA4-BD0A-DCBC4861F8D3}"/>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8" name="Footer Placeholder 7">
            <a:extLst>
              <a:ext uri="{FF2B5EF4-FFF2-40B4-BE49-F238E27FC236}">
                <a16:creationId xmlns:a16="http://schemas.microsoft.com/office/drawing/2014/main" id="{5CC87AF1-06A0-45F7-ABBF-63589F7F39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BC4E60-3EFB-48F1-A7FA-46E8581092F8}"/>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66393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E8F7-7461-4FE8-85EF-918297E531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FE2158-800B-4EFC-863D-E114F4134652}"/>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4" name="Footer Placeholder 3">
            <a:extLst>
              <a:ext uri="{FF2B5EF4-FFF2-40B4-BE49-F238E27FC236}">
                <a16:creationId xmlns:a16="http://schemas.microsoft.com/office/drawing/2014/main" id="{4FFF90A1-30D7-4765-9628-38DE55C6A3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FE594C-4E18-482C-BA5A-0A8831E2BF87}"/>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352496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B5111-2D94-4C3D-86D2-B3FFB19B7A9C}"/>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3" name="Footer Placeholder 2">
            <a:extLst>
              <a:ext uri="{FF2B5EF4-FFF2-40B4-BE49-F238E27FC236}">
                <a16:creationId xmlns:a16="http://schemas.microsoft.com/office/drawing/2014/main" id="{FB870546-6C6F-4108-B307-C3E5A7AA6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C6E066-FE4E-44DA-83DE-0802D4F95FE0}"/>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211395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6090-8D3C-4D2C-982B-DA27EBE75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8E6E4-1A85-4C26-8D19-9CD37A31F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2F35F-1515-4838-B4BC-E886CA233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04E9-0B07-41DC-A9FB-91A6B82590E5}"/>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6" name="Footer Placeholder 5">
            <a:extLst>
              <a:ext uri="{FF2B5EF4-FFF2-40B4-BE49-F238E27FC236}">
                <a16:creationId xmlns:a16="http://schemas.microsoft.com/office/drawing/2014/main" id="{EB9188C6-FE2E-48FE-B24C-2B4885FE5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B48EE-0A26-4B61-B3A3-D28957A65E0C}"/>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42483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4AF5-D742-4660-9B7C-366E9D31D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6F73FE-CF13-4DA1-A1C5-6D8D67BCE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713823-7BC7-4936-8A63-99CAC9A88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F4151-067E-4CC2-9AC8-C5B81AA236A8}"/>
              </a:ext>
            </a:extLst>
          </p:cNvPr>
          <p:cNvSpPr>
            <a:spLocks noGrp="1"/>
          </p:cNvSpPr>
          <p:nvPr>
            <p:ph type="dt" sz="half" idx="10"/>
          </p:nvPr>
        </p:nvSpPr>
        <p:spPr/>
        <p:txBody>
          <a:bodyPr/>
          <a:lstStyle/>
          <a:p>
            <a:fld id="{A2B1FFCB-B742-4D92-A723-5657B9C057F5}" type="datetimeFigureOut">
              <a:rPr lang="en-US" smtClean="0"/>
              <a:t>4/5/2021</a:t>
            </a:fld>
            <a:endParaRPr lang="en-US"/>
          </a:p>
        </p:txBody>
      </p:sp>
      <p:sp>
        <p:nvSpPr>
          <p:cNvPr id="6" name="Footer Placeholder 5">
            <a:extLst>
              <a:ext uri="{FF2B5EF4-FFF2-40B4-BE49-F238E27FC236}">
                <a16:creationId xmlns:a16="http://schemas.microsoft.com/office/drawing/2014/main" id="{5A17585D-766E-4DEB-89F1-8BF8D969D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2A56D-3534-4965-81C3-B07ABEE7A516}"/>
              </a:ext>
            </a:extLst>
          </p:cNvPr>
          <p:cNvSpPr>
            <a:spLocks noGrp="1"/>
          </p:cNvSpPr>
          <p:nvPr>
            <p:ph type="sldNum" sz="quarter" idx="12"/>
          </p:nvPr>
        </p:nvSpPr>
        <p:spPr/>
        <p:txBody>
          <a:bodyPr/>
          <a:lstStyle/>
          <a:p>
            <a:fld id="{19DB0CE0-2A0F-46E1-BFC1-391746826376}" type="slidenum">
              <a:rPr lang="en-US" smtClean="0"/>
              <a:t>‹#›</a:t>
            </a:fld>
            <a:endParaRPr lang="en-US"/>
          </a:p>
        </p:txBody>
      </p:sp>
    </p:spTree>
    <p:extLst>
      <p:ext uri="{BB962C8B-B14F-4D97-AF65-F5344CB8AC3E}">
        <p14:creationId xmlns:p14="http://schemas.microsoft.com/office/powerpoint/2010/main" val="359541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07E5C-7369-4CB3-BA82-7025A8FD60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426A2F-7ACC-439B-9B97-5C25DBAA3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079DB-6FE3-4AFD-AB69-62FF53620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1FFCB-B742-4D92-A723-5657B9C057F5}" type="datetimeFigureOut">
              <a:rPr lang="en-US" smtClean="0"/>
              <a:t>4/5/2021</a:t>
            </a:fld>
            <a:endParaRPr lang="en-US"/>
          </a:p>
        </p:txBody>
      </p:sp>
      <p:sp>
        <p:nvSpPr>
          <p:cNvPr id="5" name="Footer Placeholder 4">
            <a:extLst>
              <a:ext uri="{FF2B5EF4-FFF2-40B4-BE49-F238E27FC236}">
                <a16:creationId xmlns:a16="http://schemas.microsoft.com/office/drawing/2014/main" id="{DF47A4B9-445D-442F-88FD-B889BD9F3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EDFC5A-CEAA-4A39-9D5A-F4275211C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B0CE0-2A0F-46E1-BFC1-391746826376}" type="slidenum">
              <a:rPr lang="en-US" smtClean="0"/>
              <a:t>‹#›</a:t>
            </a:fld>
            <a:endParaRPr lang="en-US"/>
          </a:p>
        </p:txBody>
      </p:sp>
    </p:spTree>
    <p:extLst>
      <p:ext uri="{BB962C8B-B14F-4D97-AF65-F5344CB8AC3E}">
        <p14:creationId xmlns:p14="http://schemas.microsoft.com/office/powerpoint/2010/main" val="2031011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hyperlink" Target="https://wikitravel.org/en/Negev"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hyperlink" Target="https://www.israel21c.org/what-will-2021-bring-israel-and-its-new-arab-peace-partners/"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hyperlink" Target="https://www.israel21c.org/top-reasons-2019-was-a-record-breaking-year-for-israels-economy/"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hyperlink" Target="https://www.jewishvirtuallibrary.org/the-declaration-of-the-establishment-of-the-state-of-israel" TargetMode="Externa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hyperlink" Target="http://hebrewsongs.com/?song=ohevlihiyotbabayit"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hyperlink" Target="https://www.adeenasussman.com/freekahsala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hyperlink" Target="https://www.cnn.com/2018/05/12/entertainment/eurovision-winner-israel-netta-barzilai#:~:text=Israel's%20Netta%20Barzilai%20holds%20a,Song%20Contest%202018%20in%20Lisbon.&amp;text=Israeli%20singer%20Netta%20Barzilai%20won,by%20an%20unexpected%20stage%20protest."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hyperlink" Target="https://www.sefaria.org/Genesis.12?lang=bi&amp;aliyot=0"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1499340" y="1592036"/>
            <a:ext cx="9487234" cy="2557797"/>
          </a:xfrm>
          <a:prstGeom prst="rect">
            <a:avLst/>
          </a:prstGeom>
          <a:solidFill>
            <a:srgbClr val="0038B8">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E1D53B-2046-45DE-A1A1-25DF56F958F3}"/>
              </a:ext>
            </a:extLst>
          </p:cNvPr>
          <p:cNvSpPr txBox="1"/>
          <p:nvPr/>
        </p:nvSpPr>
        <p:spPr>
          <a:xfrm>
            <a:off x="1598149" y="2578546"/>
            <a:ext cx="9257658"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US" sz="3200">
                <a:latin typeface="Berlin Sans FB"/>
              </a:rPr>
              <a:t>Learn &amp; Celebrate Israel Challenge: Learn-A-Brate!</a:t>
            </a:r>
            <a:endParaRPr lang="en-US" sz="3200">
              <a:latin typeface="Berlin Sans FB"/>
              <a:cs typeface="Calibri" panose="020F0502020204030204"/>
            </a:endParaRPr>
          </a:p>
        </p:txBody>
      </p:sp>
      <p:pic>
        <p:nvPicPr>
          <p:cNvPr id="7" name="Picture 6" descr="Logo, company name&#10;&#10;Description automatically generated">
            <a:extLst>
              <a:ext uri="{FF2B5EF4-FFF2-40B4-BE49-F238E27FC236}">
                <a16:creationId xmlns:a16="http://schemas.microsoft.com/office/drawing/2014/main" id="{ECE76523-829E-4FDA-A642-2E9D73B3C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3" y="74440"/>
            <a:ext cx="2051540" cy="974603"/>
          </a:xfrm>
          <a:prstGeom prst="rect">
            <a:avLst/>
          </a:prstGeom>
        </p:spPr>
      </p:pic>
    </p:spTree>
    <p:extLst>
      <p:ext uri="{BB962C8B-B14F-4D97-AF65-F5344CB8AC3E}">
        <p14:creationId xmlns:p14="http://schemas.microsoft.com/office/powerpoint/2010/main" val="219843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9F7B7-02C6-4F3B-964C-FBAF34A5F479}"/>
              </a:ext>
            </a:extLst>
          </p:cNvPr>
          <p:cNvSpPr/>
          <p:nvPr/>
        </p:nvSpPr>
        <p:spPr>
          <a:xfrm>
            <a:off x="2364921" y="555171"/>
            <a:ext cx="7462157" cy="5747658"/>
          </a:xfrm>
          <a:prstGeom prst="rect">
            <a:avLst/>
          </a:prstGeom>
          <a:solidFill>
            <a:srgbClr val="1973D7">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28F58-4C40-4A12-9C34-FBFE8CD1F219}"/>
              </a:ext>
            </a:extLst>
          </p:cNvPr>
          <p:cNvSpPr txBox="1"/>
          <p:nvPr/>
        </p:nvSpPr>
        <p:spPr>
          <a:xfrm>
            <a:off x="3573235" y="1461407"/>
            <a:ext cx="5045528" cy="2308324"/>
          </a:xfrm>
          <a:prstGeom prst="rect">
            <a:avLst/>
          </a:prstGeom>
          <a:solidFill>
            <a:schemeClr val="bg1"/>
          </a:solidFill>
        </p:spPr>
        <p:txBody>
          <a:bodyPr wrap="square" rtlCol="0">
            <a:spAutoFit/>
          </a:bodyPr>
          <a:lstStyle/>
          <a:p>
            <a:r>
              <a:rPr lang="en-US" sz="2400"/>
              <a:t>Word Unscramble:</a:t>
            </a:r>
          </a:p>
          <a:p>
            <a:endParaRPr lang="en-US" sz="2400"/>
          </a:p>
          <a:p>
            <a:pPr marL="342900" indent="-342900">
              <a:buAutoNum type="arabicPeriod"/>
            </a:pPr>
            <a:r>
              <a:rPr lang="en-US" sz="2400"/>
              <a:t>A</a:t>
            </a:r>
          </a:p>
          <a:p>
            <a:pPr marL="342900" indent="-342900">
              <a:buAutoNum type="arabicPeriod"/>
            </a:pPr>
            <a:r>
              <a:rPr lang="en-US" sz="2400"/>
              <a:t>Free</a:t>
            </a:r>
          </a:p>
          <a:p>
            <a:pPr marL="342900" indent="-342900">
              <a:buAutoNum type="arabicPeriod"/>
            </a:pPr>
            <a:r>
              <a:rPr lang="en-US" sz="2400"/>
              <a:t>To</a:t>
            </a:r>
          </a:p>
          <a:p>
            <a:pPr marL="342900" indent="-342900">
              <a:buAutoNum type="arabicPeriod"/>
            </a:pPr>
            <a:r>
              <a:rPr lang="en-US" sz="2400"/>
              <a:t>Land</a:t>
            </a:r>
          </a:p>
        </p:txBody>
      </p:sp>
    </p:spTree>
    <p:extLst>
      <p:ext uri="{BB962C8B-B14F-4D97-AF65-F5344CB8AC3E}">
        <p14:creationId xmlns:p14="http://schemas.microsoft.com/office/powerpoint/2010/main" val="326357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5000"/>
            <a:lum/>
          </a:blip>
          <a:srcRect/>
          <a:stretch>
            <a:fillRect l="-2000" r="-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4009327" y="10428"/>
            <a:ext cx="8141133" cy="6844028"/>
          </a:xfrm>
          <a:prstGeom prst="rect">
            <a:avLst/>
          </a:prstGeom>
          <a:solidFill>
            <a:srgbClr val="0038B8">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FABAD34-38B4-4B8A-999C-B0053429B4F8}"/>
              </a:ext>
            </a:extLst>
          </p:cNvPr>
          <p:cNvSpPr txBox="1"/>
          <p:nvPr/>
        </p:nvSpPr>
        <p:spPr>
          <a:xfrm>
            <a:off x="4096366" y="291091"/>
            <a:ext cx="8050909" cy="6001643"/>
          </a:xfrm>
          <a:prstGeom prst="rect">
            <a:avLst/>
          </a:prstGeom>
          <a:noFill/>
        </p:spPr>
        <p:txBody>
          <a:bodyPr wrap="square" lIns="91440" tIns="45720" rIns="91440" bIns="45720" rtlCol="0" anchor="t">
            <a:spAutoFit/>
          </a:bodyPr>
          <a:lstStyle/>
          <a:p>
            <a:r>
              <a:rPr lang="en-US" sz="2600" b="1" u="sng">
                <a:solidFill>
                  <a:srgbClr val="CC9900"/>
                </a:solidFill>
                <a:hlinkClick r:id="rId5">
                  <a:extLst>
                    <a:ext uri="{A12FA001-AC4F-418D-AE19-62706E023703}">
                      <ahyp:hlinkClr xmlns:ahyp="http://schemas.microsoft.com/office/drawing/2018/hyperlinkcolor" val="tx"/>
                    </a:ext>
                  </a:extLst>
                </a:hlinkClick>
              </a:rPr>
              <a:t>The Negev desert</a:t>
            </a:r>
            <a:r>
              <a:rPr lang="en-US" sz="2600" b="1">
                <a:solidFill>
                  <a:srgbClr val="CC9900"/>
                </a:solidFill>
              </a:rPr>
              <a:t> </a:t>
            </a:r>
            <a:r>
              <a:rPr lang="en-US" sz="2600">
                <a:solidFill>
                  <a:schemeClr val="bg1"/>
                </a:solidFill>
              </a:rPr>
              <a:t>is enormous (relative to Israel of course!) covering over half of Israel’s total land area.  Israel has been working hard to green this region. The desert is being reclaimed for more productive usage and making the Negev desert the world’s only desert which is reversing the global trend of desertification (when fertile land becomes desert). It is utterly unique and enchanting, a place where you can find archeological sites, breathtaking scenery, wildlife, desert animals … and kibbutzim, moshavim, and cities.</a:t>
            </a:r>
          </a:p>
          <a:p>
            <a:pPr marL="800100" lvl="1" indent="-342900">
              <a:buFont typeface="Arial" panose="020B0604020202020204" pitchFamily="34" charset="0"/>
              <a:buChar char="•"/>
            </a:pPr>
            <a:r>
              <a:rPr lang="en-US" sz="2600">
                <a:solidFill>
                  <a:schemeClr val="bg1"/>
                </a:solidFill>
              </a:rPr>
              <a:t>What famous Rabbi is buried in the city of Netivot? </a:t>
            </a:r>
            <a:endParaRPr lang="en-US" sz="2600">
              <a:solidFill>
                <a:schemeClr val="bg1"/>
              </a:solidFill>
              <a:cs typeface="Calibri"/>
            </a:endParaRPr>
          </a:p>
          <a:p>
            <a:pPr marL="800100" lvl="1" indent="-342900">
              <a:buFont typeface="Arial" panose="020B0604020202020204" pitchFamily="34" charset="0"/>
              <a:buChar char="•"/>
            </a:pPr>
            <a:r>
              <a:rPr lang="en-US" sz="2600">
                <a:solidFill>
                  <a:schemeClr val="bg1"/>
                </a:solidFill>
              </a:rPr>
              <a:t>What is considered the capital of the Negev?</a:t>
            </a:r>
            <a:endParaRPr lang="en-US" sz="2600">
              <a:solidFill>
                <a:schemeClr val="bg1"/>
              </a:solidFill>
              <a:cs typeface="Calibri"/>
            </a:endParaRPr>
          </a:p>
          <a:p>
            <a:endParaRPr lang="en-US" sz="2400">
              <a:solidFill>
                <a:schemeClr val="bg1"/>
              </a:solidFill>
              <a:cs typeface="Calibri"/>
            </a:endParaRPr>
          </a:p>
          <a:p>
            <a:r>
              <a:rPr lang="en-US" sz="2400" b="1" i="1">
                <a:solidFill>
                  <a:schemeClr val="bg1"/>
                </a:solidFill>
              </a:rPr>
              <a:t>For word unscramble: the first two letter of the capital of the Negev:  </a:t>
            </a:r>
            <a:endParaRPr lang="en-US" sz="2400">
              <a:solidFill>
                <a:schemeClr val="bg1"/>
              </a:solidFill>
            </a:endParaRPr>
          </a:p>
        </p:txBody>
      </p:sp>
      <p:sp>
        <p:nvSpPr>
          <p:cNvPr id="7" name="TextBox 6">
            <a:extLst>
              <a:ext uri="{FF2B5EF4-FFF2-40B4-BE49-F238E27FC236}">
                <a16:creationId xmlns:a16="http://schemas.microsoft.com/office/drawing/2014/main" id="{3B4A6DA3-E59D-45DA-80D6-482756C8CDB2}"/>
              </a:ext>
            </a:extLst>
          </p:cNvPr>
          <p:cNvSpPr txBox="1"/>
          <p:nvPr/>
        </p:nvSpPr>
        <p:spPr>
          <a:xfrm>
            <a:off x="0" y="6069845"/>
            <a:ext cx="729050" cy="698348"/>
          </a:xfrm>
          <a:prstGeom prst="rect">
            <a:avLst/>
          </a:prstGeom>
          <a:solidFill>
            <a:srgbClr val="0038B8"/>
          </a:solidFill>
        </p:spPr>
        <p:txBody>
          <a:bodyPr wrap="square" rtlCol="0">
            <a:spAutoFit/>
          </a:bodyPr>
          <a:lstStyle/>
          <a:p>
            <a:endParaRPr lang="en-US"/>
          </a:p>
        </p:txBody>
      </p:sp>
      <p:sp>
        <p:nvSpPr>
          <p:cNvPr id="8" name="TextBox 7">
            <a:extLst>
              <a:ext uri="{FF2B5EF4-FFF2-40B4-BE49-F238E27FC236}">
                <a16:creationId xmlns:a16="http://schemas.microsoft.com/office/drawing/2014/main" id="{8F60C391-F334-4AC5-9DEC-93E3045B787C}"/>
              </a:ext>
            </a:extLst>
          </p:cNvPr>
          <p:cNvSpPr txBox="1"/>
          <p:nvPr/>
        </p:nvSpPr>
        <p:spPr>
          <a:xfrm>
            <a:off x="185741" y="6157409"/>
            <a:ext cx="357568" cy="523220"/>
          </a:xfrm>
          <a:prstGeom prst="rect">
            <a:avLst/>
          </a:prstGeom>
          <a:solidFill>
            <a:schemeClr val="bg1"/>
          </a:solidFill>
        </p:spPr>
        <p:txBody>
          <a:bodyPr wrap="square" rtlCol="0">
            <a:spAutoFit/>
          </a:bodyPr>
          <a:lstStyle/>
          <a:p>
            <a:r>
              <a:rPr lang="en-US" sz="2800" b="1"/>
              <a:t>5</a:t>
            </a:r>
          </a:p>
        </p:txBody>
      </p:sp>
      <p:pic>
        <p:nvPicPr>
          <p:cNvPr id="2" name="Negev desert">
            <a:hlinkClick r:id="" action="ppaction://media"/>
            <a:extLst>
              <a:ext uri="{FF2B5EF4-FFF2-40B4-BE49-F238E27FC236}">
                <a16:creationId xmlns:a16="http://schemas.microsoft.com/office/drawing/2014/main" id="{919C33B8-5E7B-4D2D-BC49-5F4DAB0F30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38045" y="159648"/>
            <a:ext cx="730250" cy="730250"/>
          </a:xfrm>
          <a:prstGeom prst="rect">
            <a:avLst/>
          </a:prstGeom>
        </p:spPr>
      </p:pic>
    </p:spTree>
    <p:extLst>
      <p:ext uri="{BB962C8B-B14F-4D97-AF65-F5344CB8AC3E}">
        <p14:creationId xmlns:p14="http://schemas.microsoft.com/office/powerpoint/2010/main" val="4707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9F7B7-02C6-4F3B-964C-FBAF34A5F479}"/>
              </a:ext>
            </a:extLst>
          </p:cNvPr>
          <p:cNvSpPr/>
          <p:nvPr/>
        </p:nvSpPr>
        <p:spPr>
          <a:xfrm>
            <a:off x="2364921" y="555171"/>
            <a:ext cx="7462157" cy="5747658"/>
          </a:xfrm>
          <a:prstGeom prst="rect">
            <a:avLst/>
          </a:prstGeom>
          <a:solidFill>
            <a:srgbClr val="1973D7">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28F58-4C40-4A12-9C34-FBFE8CD1F219}"/>
              </a:ext>
            </a:extLst>
          </p:cNvPr>
          <p:cNvSpPr txBox="1"/>
          <p:nvPr/>
        </p:nvSpPr>
        <p:spPr>
          <a:xfrm>
            <a:off x="3573235" y="1551214"/>
            <a:ext cx="5045528" cy="2677656"/>
          </a:xfrm>
          <a:prstGeom prst="rect">
            <a:avLst/>
          </a:prstGeom>
          <a:solidFill>
            <a:schemeClr val="bg1"/>
          </a:solidFill>
        </p:spPr>
        <p:txBody>
          <a:bodyPr wrap="square" rtlCol="0">
            <a:spAutoFit/>
          </a:bodyPr>
          <a:lstStyle/>
          <a:p>
            <a:r>
              <a:rPr lang="en-US" sz="2400"/>
              <a:t>Word Unscramble:</a:t>
            </a:r>
          </a:p>
          <a:p>
            <a:endParaRPr lang="en-US" sz="2400"/>
          </a:p>
          <a:p>
            <a:pPr marL="342900" indent="-342900">
              <a:buAutoNum type="arabicPeriod"/>
            </a:pPr>
            <a:r>
              <a:rPr lang="en-US" sz="2400"/>
              <a:t>A</a:t>
            </a:r>
          </a:p>
          <a:p>
            <a:pPr marL="342900" indent="-342900">
              <a:buAutoNum type="arabicPeriod"/>
            </a:pPr>
            <a:r>
              <a:rPr lang="en-US" sz="2400"/>
              <a:t>Free</a:t>
            </a:r>
          </a:p>
          <a:p>
            <a:pPr marL="342900" indent="-342900">
              <a:buAutoNum type="arabicPeriod"/>
            </a:pPr>
            <a:r>
              <a:rPr lang="en-US" sz="2400"/>
              <a:t>To</a:t>
            </a:r>
          </a:p>
          <a:p>
            <a:pPr marL="342900" indent="-342900">
              <a:buAutoNum type="arabicPeriod"/>
            </a:pPr>
            <a:r>
              <a:rPr lang="en-US" sz="2400"/>
              <a:t>Land</a:t>
            </a:r>
          </a:p>
          <a:p>
            <a:pPr marL="342900" indent="-342900">
              <a:buAutoNum type="arabicPeriod"/>
            </a:pPr>
            <a:r>
              <a:rPr lang="en-US" sz="2400"/>
              <a:t>Be</a:t>
            </a:r>
          </a:p>
        </p:txBody>
      </p:sp>
    </p:spTree>
    <p:extLst>
      <p:ext uri="{BB962C8B-B14F-4D97-AF65-F5344CB8AC3E}">
        <p14:creationId xmlns:p14="http://schemas.microsoft.com/office/powerpoint/2010/main" val="188958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7000"/>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4681-7046-4A6E-A65F-6DFDDACBC44D}"/>
              </a:ext>
            </a:extLst>
          </p:cNvPr>
          <p:cNvSpPr>
            <a:spLocks noGrp="1"/>
          </p:cNvSpPr>
          <p:nvPr>
            <p:ph type="ctrTitle"/>
          </p:nvPr>
        </p:nvSpPr>
        <p:spPr/>
        <p:txBody>
          <a:bodyPr/>
          <a:lstStyle/>
          <a:p>
            <a:r>
              <a:rPr lang="en-US"/>
              <a:t>6</a:t>
            </a:r>
          </a:p>
        </p:txBody>
      </p:sp>
      <p:sp>
        <p:nvSpPr>
          <p:cNvPr id="3" name="Subtitle 2">
            <a:extLst>
              <a:ext uri="{FF2B5EF4-FFF2-40B4-BE49-F238E27FC236}">
                <a16:creationId xmlns:a16="http://schemas.microsoft.com/office/drawing/2014/main" id="{82553076-B21B-4F0F-AC75-95F348C6D79F}"/>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C5A65732-8D85-47D2-B999-9FBF833FA982}"/>
              </a:ext>
            </a:extLst>
          </p:cNvPr>
          <p:cNvSpPr/>
          <p:nvPr/>
        </p:nvSpPr>
        <p:spPr>
          <a:xfrm>
            <a:off x="5135" y="2522609"/>
            <a:ext cx="12186864" cy="4335751"/>
          </a:xfrm>
          <a:prstGeom prst="rect">
            <a:avLst/>
          </a:prstGeom>
          <a:solidFill>
            <a:srgbClr val="0038B8">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440FBC-B717-477A-BB6E-CDDBAC1A4B69}"/>
              </a:ext>
            </a:extLst>
          </p:cNvPr>
          <p:cNvSpPr txBox="1"/>
          <p:nvPr/>
        </p:nvSpPr>
        <p:spPr>
          <a:xfrm>
            <a:off x="170732" y="2515457"/>
            <a:ext cx="12073642" cy="4278094"/>
          </a:xfrm>
          <a:prstGeom prst="rect">
            <a:avLst/>
          </a:prstGeom>
          <a:noFill/>
        </p:spPr>
        <p:txBody>
          <a:bodyPr wrap="square" lIns="91440" tIns="45720" rIns="91440" bIns="45720" rtlCol="0" anchor="t">
            <a:spAutoFit/>
          </a:bodyPr>
          <a:lstStyle/>
          <a:p>
            <a:r>
              <a:rPr lang="en-US" sz="2500">
                <a:solidFill>
                  <a:schemeClr val="bg1"/>
                </a:solidFill>
              </a:rPr>
              <a:t>Israel has strong relations around the world.  Out of the 192 UN member states, Israel has diplomatic ties with 164, and is currently establishing more! Israel signed peace treaties with Egypt in 1979 and Jordan in 1994. In August 2020, Israel and the United Arab Emirates signed a peace agreement known as the “Abraham Accords”, which promises to establish normal relations between the two countries. That opened the gate for several </a:t>
            </a:r>
            <a:r>
              <a:rPr lang="en-US" sz="2500" b="1" u="sng">
                <a:solidFill>
                  <a:schemeClr val="accent6">
                    <a:lumMod val="60000"/>
                    <a:lumOff val="40000"/>
                  </a:schemeClr>
                </a:solidFill>
                <a:hlinkClick r:id="rId5">
                  <a:extLst>
                    <a:ext uri="{A12FA001-AC4F-418D-AE19-62706E023703}">
                      <ahyp:hlinkClr xmlns:ahyp="http://schemas.microsoft.com/office/drawing/2018/hyperlinkcolor" val="tx"/>
                    </a:ext>
                  </a:extLst>
                </a:hlinkClick>
              </a:rPr>
              <a:t>more Arab League countries to sign agreements</a:t>
            </a:r>
            <a:r>
              <a:rPr lang="en-US" sz="2500" b="1">
                <a:solidFill>
                  <a:schemeClr val="accent6">
                    <a:lumMod val="60000"/>
                    <a:lumOff val="40000"/>
                  </a:schemeClr>
                </a:solidFill>
              </a:rPr>
              <a:t> </a:t>
            </a:r>
            <a:r>
              <a:rPr lang="en-US" sz="2500">
                <a:solidFill>
                  <a:schemeClr val="bg1"/>
                </a:solidFill>
              </a:rPr>
              <a:t>with Israel to establish diplomatic relationships.</a:t>
            </a:r>
          </a:p>
          <a:p>
            <a:pPr marL="342900" indent="-342900">
              <a:buFont typeface="Arial" panose="020B0604020202020204" pitchFamily="34" charset="0"/>
              <a:buChar char="•"/>
            </a:pPr>
            <a:r>
              <a:rPr lang="en-US" sz="2500">
                <a:solidFill>
                  <a:schemeClr val="bg1"/>
                </a:solidFill>
              </a:rPr>
              <a:t>What was the significance of the flight number of the first direct Israel-Morocco flight? </a:t>
            </a:r>
            <a:endParaRPr lang="en-US" sz="2500">
              <a:solidFill>
                <a:schemeClr val="bg1"/>
              </a:solidFill>
              <a:cs typeface="Calibri"/>
            </a:endParaRPr>
          </a:p>
          <a:p>
            <a:pPr marL="342900" lvl="0" indent="-342900">
              <a:buFont typeface="Arial" panose="020B0604020202020204" pitchFamily="34" charset="0"/>
              <a:buChar char="•"/>
            </a:pPr>
            <a:r>
              <a:rPr lang="en-US" sz="2500">
                <a:solidFill>
                  <a:schemeClr val="bg1"/>
                </a:solidFill>
              </a:rPr>
              <a:t>List in alphabetical order the other Arab League countries now forging ties with Israel:</a:t>
            </a:r>
            <a:endParaRPr lang="en-US" sz="2500">
              <a:solidFill>
                <a:schemeClr val="bg1"/>
              </a:solidFill>
              <a:cs typeface="Calibri"/>
            </a:endParaRPr>
          </a:p>
          <a:p>
            <a:endParaRPr lang="en-US" sz="2400">
              <a:solidFill>
                <a:schemeClr val="bg1"/>
              </a:solidFill>
            </a:endParaRPr>
          </a:p>
          <a:p>
            <a:r>
              <a:rPr lang="en-US" sz="2400" b="1" i="1">
                <a:solidFill>
                  <a:schemeClr val="bg1"/>
                </a:solidFill>
              </a:rPr>
              <a:t>For the word unscramble: the last 2 letters of the first country in the alphabetical order of Arab League countries currently forging ties with Israel:</a:t>
            </a:r>
            <a:endParaRPr lang="en-US" sz="2400">
              <a:solidFill>
                <a:schemeClr val="bg1"/>
              </a:solidFill>
            </a:endParaRPr>
          </a:p>
        </p:txBody>
      </p:sp>
      <p:sp>
        <p:nvSpPr>
          <p:cNvPr id="8" name="TextBox 7">
            <a:extLst>
              <a:ext uri="{FF2B5EF4-FFF2-40B4-BE49-F238E27FC236}">
                <a16:creationId xmlns:a16="http://schemas.microsoft.com/office/drawing/2014/main" id="{C0E544BA-9758-4A7B-A212-39284BF7F4FF}"/>
              </a:ext>
            </a:extLst>
          </p:cNvPr>
          <p:cNvSpPr txBox="1"/>
          <p:nvPr/>
        </p:nvSpPr>
        <p:spPr>
          <a:xfrm>
            <a:off x="11689491" y="6225423"/>
            <a:ext cx="476125" cy="569428"/>
          </a:xfrm>
          <a:prstGeom prst="rect">
            <a:avLst/>
          </a:prstGeom>
          <a:solidFill>
            <a:srgbClr val="0038B8"/>
          </a:solidFill>
        </p:spPr>
        <p:txBody>
          <a:bodyPr wrap="square" rtlCol="0">
            <a:spAutoFit/>
          </a:bodyPr>
          <a:lstStyle/>
          <a:p>
            <a:endParaRPr lang="en-US"/>
          </a:p>
        </p:txBody>
      </p:sp>
      <p:sp>
        <p:nvSpPr>
          <p:cNvPr id="9" name="TextBox 8">
            <a:extLst>
              <a:ext uri="{FF2B5EF4-FFF2-40B4-BE49-F238E27FC236}">
                <a16:creationId xmlns:a16="http://schemas.microsoft.com/office/drawing/2014/main" id="{1560EF10-2355-4331-9C31-496E155AD08C}"/>
              </a:ext>
            </a:extLst>
          </p:cNvPr>
          <p:cNvSpPr txBox="1"/>
          <p:nvPr/>
        </p:nvSpPr>
        <p:spPr>
          <a:xfrm>
            <a:off x="11769712" y="6225423"/>
            <a:ext cx="327454" cy="461665"/>
          </a:xfrm>
          <a:prstGeom prst="rect">
            <a:avLst/>
          </a:prstGeom>
          <a:solidFill>
            <a:schemeClr val="bg1"/>
          </a:solidFill>
        </p:spPr>
        <p:txBody>
          <a:bodyPr wrap="square" rtlCol="0">
            <a:spAutoFit/>
          </a:bodyPr>
          <a:lstStyle/>
          <a:p>
            <a:r>
              <a:rPr lang="en-US" sz="2400" b="1"/>
              <a:t>6</a:t>
            </a:r>
          </a:p>
        </p:txBody>
      </p:sp>
      <p:pic>
        <p:nvPicPr>
          <p:cNvPr id="7" name="Israel-Sivan for Abby">
            <a:hlinkClick r:id="" action="ppaction://media"/>
            <a:extLst>
              <a:ext uri="{FF2B5EF4-FFF2-40B4-BE49-F238E27FC236}">
                <a16:creationId xmlns:a16="http://schemas.microsoft.com/office/drawing/2014/main" id="{EF370FE5-42F4-49CC-857F-DF718FE35E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7403" y="174026"/>
            <a:ext cx="730250" cy="730250"/>
          </a:xfrm>
          <a:prstGeom prst="rect">
            <a:avLst/>
          </a:prstGeom>
        </p:spPr>
      </p:pic>
    </p:spTree>
    <p:extLst>
      <p:ext uri="{BB962C8B-B14F-4D97-AF65-F5344CB8AC3E}">
        <p14:creationId xmlns:p14="http://schemas.microsoft.com/office/powerpoint/2010/main" val="3440566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9F7B7-02C6-4F3B-964C-FBAF34A5F479}"/>
              </a:ext>
            </a:extLst>
          </p:cNvPr>
          <p:cNvSpPr/>
          <p:nvPr/>
        </p:nvSpPr>
        <p:spPr>
          <a:xfrm>
            <a:off x="2283279" y="555171"/>
            <a:ext cx="7462157" cy="5747658"/>
          </a:xfrm>
          <a:prstGeom prst="rect">
            <a:avLst/>
          </a:prstGeom>
          <a:solidFill>
            <a:srgbClr val="1973D7">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28F58-4C40-4A12-9C34-FBFE8CD1F219}"/>
              </a:ext>
            </a:extLst>
          </p:cNvPr>
          <p:cNvSpPr txBox="1"/>
          <p:nvPr/>
        </p:nvSpPr>
        <p:spPr>
          <a:xfrm>
            <a:off x="3573236" y="1905506"/>
            <a:ext cx="5045528" cy="3046988"/>
          </a:xfrm>
          <a:prstGeom prst="rect">
            <a:avLst/>
          </a:prstGeom>
          <a:solidFill>
            <a:schemeClr val="bg1"/>
          </a:solidFill>
        </p:spPr>
        <p:txBody>
          <a:bodyPr wrap="square" rtlCol="0">
            <a:spAutoFit/>
          </a:bodyPr>
          <a:lstStyle/>
          <a:p>
            <a:r>
              <a:rPr lang="en-US" sz="2400"/>
              <a:t>Word Unscramble:</a:t>
            </a:r>
          </a:p>
          <a:p>
            <a:endParaRPr lang="en-US" sz="2400"/>
          </a:p>
          <a:p>
            <a:pPr marL="342900" indent="-342900">
              <a:buAutoNum type="arabicPeriod"/>
            </a:pPr>
            <a:r>
              <a:rPr lang="en-US" sz="2400"/>
              <a:t>A</a:t>
            </a:r>
          </a:p>
          <a:p>
            <a:pPr marL="342900" indent="-342900">
              <a:buAutoNum type="arabicPeriod"/>
            </a:pPr>
            <a:r>
              <a:rPr lang="en-US" sz="2400"/>
              <a:t>Free</a:t>
            </a:r>
          </a:p>
          <a:p>
            <a:pPr marL="342900" indent="-342900">
              <a:buAutoNum type="arabicPeriod"/>
            </a:pPr>
            <a:r>
              <a:rPr lang="en-US" sz="2400"/>
              <a:t>To</a:t>
            </a:r>
          </a:p>
          <a:p>
            <a:pPr marL="342900" indent="-342900">
              <a:buAutoNum type="arabicPeriod"/>
            </a:pPr>
            <a:r>
              <a:rPr lang="en-US" sz="2400"/>
              <a:t>Land</a:t>
            </a:r>
          </a:p>
          <a:p>
            <a:pPr marL="342900" indent="-342900">
              <a:buAutoNum type="arabicPeriod"/>
            </a:pPr>
            <a:r>
              <a:rPr lang="en-US" sz="2400"/>
              <a:t>Be</a:t>
            </a:r>
          </a:p>
          <a:p>
            <a:pPr marL="342900" indent="-342900">
              <a:buAutoNum type="arabicPeriod"/>
            </a:pPr>
            <a:r>
              <a:rPr lang="en-US" sz="2400"/>
              <a:t>In</a:t>
            </a:r>
          </a:p>
        </p:txBody>
      </p:sp>
    </p:spTree>
    <p:extLst>
      <p:ext uri="{BB962C8B-B14F-4D97-AF65-F5344CB8AC3E}">
        <p14:creationId xmlns:p14="http://schemas.microsoft.com/office/powerpoint/2010/main" val="392891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7000"/>
            <a:lum/>
          </a:blip>
          <a:srcRect/>
          <a:stretch>
            <a:fillRect l="-4000" r="-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1077" y="2996005"/>
            <a:ext cx="11960678" cy="3868157"/>
          </a:xfrm>
          <a:prstGeom prst="rect">
            <a:avLst/>
          </a:prstGeom>
          <a:solidFill>
            <a:srgbClr val="0038B8">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BC42BA-142E-42EA-BA3F-847A4EC5C6DC}"/>
              </a:ext>
            </a:extLst>
          </p:cNvPr>
          <p:cNvSpPr txBox="1"/>
          <p:nvPr/>
        </p:nvSpPr>
        <p:spPr>
          <a:xfrm>
            <a:off x="68317" y="3121641"/>
            <a:ext cx="11891283" cy="3600986"/>
          </a:xfrm>
          <a:prstGeom prst="rect">
            <a:avLst/>
          </a:prstGeom>
          <a:no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US" sz="2600">
                <a:solidFill>
                  <a:schemeClr val="bg1"/>
                </a:solidFill>
              </a:rPr>
              <a:t>We know that Israel has been nicknamed “Start Up Nation”, so it is not surprising that in 2019 Israel was named one of the world’s top five most innovative countries by the Bloomberg Innovation Index. Israel is at the </a:t>
            </a:r>
            <a:r>
              <a:rPr lang="en-US" sz="2600" b="1" u="sng">
                <a:solidFill>
                  <a:schemeClr val="accent4">
                    <a:lumMod val="60000"/>
                    <a:lumOff val="40000"/>
                  </a:schemeClr>
                </a:solidFill>
                <a:hlinkClick r:id="rId5">
                  <a:extLst>
                    <a:ext uri="{A12FA001-AC4F-418D-AE19-62706E023703}">
                      <ahyp:hlinkClr xmlns:ahyp="http://schemas.microsoft.com/office/drawing/2018/hyperlinkcolor" val="tx"/>
                    </a:ext>
                  </a:extLst>
                </a:hlinkClick>
              </a:rPr>
              <a:t>top of their game in other industries</a:t>
            </a:r>
            <a:r>
              <a:rPr lang="en-US" sz="2600">
                <a:solidFill>
                  <a:schemeClr val="accent4">
                    <a:lumMod val="60000"/>
                    <a:lumOff val="40000"/>
                  </a:schemeClr>
                </a:solidFill>
              </a:rPr>
              <a:t> </a:t>
            </a:r>
            <a:r>
              <a:rPr lang="en-US" sz="2600">
                <a:solidFill>
                  <a:schemeClr val="bg1"/>
                </a:solidFill>
              </a:rPr>
              <a:t>as well, such as digital health, diamonds, and more.</a:t>
            </a:r>
          </a:p>
          <a:p>
            <a:pPr marL="342900" lvl="0" indent="-342900">
              <a:buFont typeface="Arial" panose="020B0604020202020204" pitchFamily="34" charset="0"/>
              <a:buChar char="•"/>
            </a:pPr>
            <a:r>
              <a:rPr lang="en-US" sz="2600">
                <a:solidFill>
                  <a:schemeClr val="bg1"/>
                </a:solidFill>
              </a:rPr>
              <a:t>How many “technology unicorns” are in Israel (in 2019)?</a:t>
            </a:r>
            <a:endParaRPr lang="en-US" sz="2600">
              <a:solidFill>
                <a:schemeClr val="bg1"/>
              </a:solidFill>
              <a:cs typeface="Calibri"/>
            </a:endParaRPr>
          </a:p>
          <a:p>
            <a:pPr marL="342900" indent="-342900">
              <a:buFont typeface="Arial" panose="020B0604020202020204" pitchFamily="34" charset="0"/>
              <a:buChar char="•"/>
            </a:pPr>
            <a:r>
              <a:rPr lang="en-US" sz="2600">
                <a:solidFill>
                  <a:schemeClr val="bg1"/>
                </a:solidFill>
              </a:rPr>
              <a:t>Israel had a record-breaking number of visitors in 2019; how many visited? </a:t>
            </a:r>
            <a:endParaRPr lang="en-US" sz="2600">
              <a:solidFill>
                <a:schemeClr val="bg1"/>
              </a:solidFill>
              <a:cs typeface="Calibri"/>
            </a:endParaRPr>
          </a:p>
          <a:p>
            <a:endParaRPr lang="en-US" sz="2400" b="1" i="1">
              <a:solidFill>
                <a:schemeClr val="bg1"/>
              </a:solidFill>
            </a:endParaRPr>
          </a:p>
          <a:p>
            <a:pPr lvl="0"/>
            <a:r>
              <a:rPr lang="en-US" sz="2400" b="1" i="1">
                <a:solidFill>
                  <a:schemeClr val="bg1"/>
                </a:solidFill>
              </a:rPr>
              <a:t>For the word unscramble: the name of the industry that deals with visitors and travel; the 2</a:t>
            </a:r>
            <a:r>
              <a:rPr lang="en-US" sz="2400" b="1" i="1" baseline="30000">
                <a:solidFill>
                  <a:schemeClr val="bg1"/>
                </a:solidFill>
              </a:rPr>
              <a:t>nd</a:t>
            </a:r>
            <a:r>
              <a:rPr lang="en-US" sz="2400" b="1" i="1">
                <a:solidFill>
                  <a:schemeClr val="bg1"/>
                </a:solidFill>
              </a:rPr>
              <a:t>, 3</a:t>
            </a:r>
            <a:r>
              <a:rPr lang="en-US" sz="2400" b="1" i="1" baseline="30000">
                <a:solidFill>
                  <a:schemeClr val="bg1"/>
                </a:solidFill>
              </a:rPr>
              <a:t>rd</a:t>
            </a:r>
            <a:r>
              <a:rPr lang="en-US" sz="2400" b="1" i="1">
                <a:solidFill>
                  <a:schemeClr val="bg1"/>
                </a:solidFill>
              </a:rPr>
              <a:t> and 4</a:t>
            </a:r>
            <a:r>
              <a:rPr lang="en-US" sz="2400" b="1" i="1" baseline="30000">
                <a:solidFill>
                  <a:schemeClr val="bg1"/>
                </a:solidFill>
              </a:rPr>
              <a:t>th</a:t>
            </a:r>
            <a:r>
              <a:rPr lang="en-US" sz="2400" b="1" i="1">
                <a:solidFill>
                  <a:schemeClr val="bg1"/>
                </a:solidFill>
              </a:rPr>
              <a:t> letter of that word (which is also a word):  </a:t>
            </a:r>
            <a:endParaRPr lang="en-US" sz="2400">
              <a:solidFill>
                <a:schemeClr val="bg1"/>
              </a:solidFill>
              <a:cs typeface="Calibri" panose="020F0502020204030204"/>
            </a:endParaRPr>
          </a:p>
        </p:txBody>
      </p:sp>
      <p:sp>
        <p:nvSpPr>
          <p:cNvPr id="5" name="TextBox 4">
            <a:extLst>
              <a:ext uri="{FF2B5EF4-FFF2-40B4-BE49-F238E27FC236}">
                <a16:creationId xmlns:a16="http://schemas.microsoft.com/office/drawing/2014/main" id="{36175806-435D-465B-A21F-3796E1E9245F}"/>
              </a:ext>
            </a:extLst>
          </p:cNvPr>
          <p:cNvSpPr txBox="1"/>
          <p:nvPr/>
        </p:nvSpPr>
        <p:spPr>
          <a:xfrm>
            <a:off x="11263184" y="6030097"/>
            <a:ext cx="729050" cy="698348"/>
          </a:xfrm>
          <a:prstGeom prst="rect">
            <a:avLst/>
          </a:prstGeom>
          <a:solidFill>
            <a:srgbClr val="0038B8"/>
          </a:solidFill>
        </p:spPr>
        <p:txBody>
          <a:bodyPr wrap="square" rtlCol="0">
            <a:spAutoFit/>
          </a:bodyPr>
          <a:lstStyle/>
          <a:p>
            <a:endParaRPr lang="en-US"/>
          </a:p>
        </p:txBody>
      </p:sp>
      <p:sp>
        <p:nvSpPr>
          <p:cNvPr id="6" name="TextBox 5">
            <a:extLst>
              <a:ext uri="{FF2B5EF4-FFF2-40B4-BE49-F238E27FC236}">
                <a16:creationId xmlns:a16="http://schemas.microsoft.com/office/drawing/2014/main" id="{1EFE4147-CDED-4151-8A1B-7720F4EB3F0E}"/>
              </a:ext>
            </a:extLst>
          </p:cNvPr>
          <p:cNvSpPr txBox="1"/>
          <p:nvPr/>
        </p:nvSpPr>
        <p:spPr>
          <a:xfrm>
            <a:off x="11448925" y="6117661"/>
            <a:ext cx="357568" cy="523220"/>
          </a:xfrm>
          <a:prstGeom prst="rect">
            <a:avLst/>
          </a:prstGeom>
          <a:solidFill>
            <a:schemeClr val="bg1"/>
          </a:solidFill>
        </p:spPr>
        <p:txBody>
          <a:bodyPr wrap="square" rtlCol="0">
            <a:spAutoFit/>
          </a:bodyPr>
          <a:lstStyle/>
          <a:p>
            <a:r>
              <a:rPr lang="en-US" sz="2800" b="1"/>
              <a:t>7</a:t>
            </a:r>
          </a:p>
        </p:txBody>
      </p:sp>
      <p:pic>
        <p:nvPicPr>
          <p:cNvPr id="3" name="Itay ">
            <a:hlinkClick r:id="" action="ppaction://media"/>
            <a:extLst>
              <a:ext uri="{FF2B5EF4-FFF2-40B4-BE49-F238E27FC236}">
                <a16:creationId xmlns:a16="http://schemas.microsoft.com/office/drawing/2014/main" id="{3FDE66EF-FDB6-4A5A-B055-AE289393F7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48503" y="4557009"/>
            <a:ext cx="730250" cy="730250"/>
          </a:xfrm>
          <a:prstGeom prst="rect">
            <a:avLst/>
          </a:prstGeom>
        </p:spPr>
      </p:pic>
    </p:spTree>
    <p:extLst>
      <p:ext uri="{BB962C8B-B14F-4D97-AF65-F5344CB8AC3E}">
        <p14:creationId xmlns:p14="http://schemas.microsoft.com/office/powerpoint/2010/main" val="2803889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77"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9F7B7-02C6-4F3B-964C-FBAF34A5F479}"/>
              </a:ext>
            </a:extLst>
          </p:cNvPr>
          <p:cNvSpPr/>
          <p:nvPr/>
        </p:nvSpPr>
        <p:spPr>
          <a:xfrm>
            <a:off x="2364921" y="555171"/>
            <a:ext cx="7462157" cy="5747658"/>
          </a:xfrm>
          <a:prstGeom prst="rect">
            <a:avLst/>
          </a:prstGeom>
          <a:solidFill>
            <a:srgbClr val="1973D7">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28F58-4C40-4A12-9C34-FBFE8CD1F219}"/>
              </a:ext>
            </a:extLst>
          </p:cNvPr>
          <p:cNvSpPr txBox="1"/>
          <p:nvPr/>
        </p:nvSpPr>
        <p:spPr>
          <a:xfrm>
            <a:off x="3682093" y="1720840"/>
            <a:ext cx="5045528" cy="3416320"/>
          </a:xfrm>
          <a:prstGeom prst="rect">
            <a:avLst/>
          </a:prstGeom>
          <a:solidFill>
            <a:schemeClr val="bg1"/>
          </a:solidFill>
        </p:spPr>
        <p:txBody>
          <a:bodyPr wrap="square" rtlCol="0">
            <a:spAutoFit/>
          </a:bodyPr>
          <a:lstStyle/>
          <a:p>
            <a:r>
              <a:rPr lang="en-US" sz="2400"/>
              <a:t>Word Unscramble:</a:t>
            </a:r>
          </a:p>
          <a:p>
            <a:endParaRPr lang="en-US" sz="2400"/>
          </a:p>
          <a:p>
            <a:pPr marL="342900" indent="-342900">
              <a:buAutoNum type="arabicPeriod"/>
            </a:pPr>
            <a:r>
              <a:rPr lang="en-US" sz="2400"/>
              <a:t>A</a:t>
            </a:r>
          </a:p>
          <a:p>
            <a:pPr marL="342900" indent="-342900">
              <a:buAutoNum type="arabicPeriod"/>
            </a:pPr>
            <a:r>
              <a:rPr lang="en-US" sz="2400"/>
              <a:t>Free</a:t>
            </a:r>
          </a:p>
          <a:p>
            <a:pPr marL="342900" indent="-342900">
              <a:buAutoNum type="arabicPeriod"/>
            </a:pPr>
            <a:r>
              <a:rPr lang="en-US" sz="2400"/>
              <a:t>To</a:t>
            </a:r>
          </a:p>
          <a:p>
            <a:pPr marL="342900" indent="-342900">
              <a:buAutoNum type="arabicPeriod"/>
            </a:pPr>
            <a:r>
              <a:rPr lang="en-US" sz="2400"/>
              <a:t>Land</a:t>
            </a:r>
          </a:p>
          <a:p>
            <a:pPr marL="342900" indent="-342900">
              <a:buAutoNum type="arabicPeriod"/>
            </a:pPr>
            <a:r>
              <a:rPr lang="en-US" sz="2400"/>
              <a:t>Be</a:t>
            </a:r>
          </a:p>
          <a:p>
            <a:pPr marL="342900" indent="-342900">
              <a:buAutoNum type="arabicPeriod"/>
            </a:pPr>
            <a:r>
              <a:rPr lang="en-US" sz="2400"/>
              <a:t>In</a:t>
            </a:r>
          </a:p>
          <a:p>
            <a:pPr marL="342900" indent="-342900">
              <a:buAutoNum type="arabicPeriod"/>
            </a:pPr>
            <a:r>
              <a:rPr lang="en-US" sz="2400"/>
              <a:t>Our</a:t>
            </a:r>
          </a:p>
        </p:txBody>
      </p:sp>
    </p:spTree>
    <p:extLst>
      <p:ext uri="{BB962C8B-B14F-4D97-AF65-F5344CB8AC3E}">
        <p14:creationId xmlns:p14="http://schemas.microsoft.com/office/powerpoint/2010/main" val="1107315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7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630961" y="1513935"/>
            <a:ext cx="10817677" cy="5278877"/>
          </a:xfrm>
          <a:prstGeom prst="rect">
            <a:avLst/>
          </a:prstGeom>
          <a:solidFill>
            <a:srgbClr val="0038B8">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9877E5-F652-4C74-B35C-655B01AF4DCC}"/>
              </a:ext>
            </a:extLst>
          </p:cNvPr>
          <p:cNvSpPr txBox="1"/>
          <p:nvPr/>
        </p:nvSpPr>
        <p:spPr>
          <a:xfrm>
            <a:off x="896104" y="1648775"/>
            <a:ext cx="10295540" cy="5324535"/>
          </a:xfrm>
          <a:prstGeom prst="rect">
            <a:avLst/>
          </a:prstGeom>
          <a:noFill/>
        </p:spPr>
        <p:txBody>
          <a:bodyPr wrap="square" lIns="91440" tIns="45720" rIns="91440" bIns="45720" rtlCol="0" anchor="t">
            <a:spAutoFit/>
          </a:bodyPr>
          <a:lstStyle/>
          <a:p>
            <a:r>
              <a:rPr lang="en-US" sz="2800">
                <a:solidFill>
                  <a:schemeClr val="bg1"/>
                </a:solidFill>
              </a:rPr>
              <a:t>After millennia of foreign rule; the Romans, Byzantines, Arabs, Crusader domination, Mamluks, the Ottoman Empire and the British, Israel became an independent sovereign state on May 14, 1948 (5 </a:t>
            </a:r>
            <a:r>
              <a:rPr lang="en-US" sz="2800" i="1" err="1">
                <a:solidFill>
                  <a:schemeClr val="bg1"/>
                </a:solidFill>
              </a:rPr>
              <a:t>Iyyar</a:t>
            </a:r>
            <a:r>
              <a:rPr lang="en-US" sz="2800" i="1">
                <a:solidFill>
                  <a:schemeClr val="bg1"/>
                </a:solidFill>
              </a:rPr>
              <a:t> </a:t>
            </a:r>
            <a:r>
              <a:rPr lang="en-US" sz="2800">
                <a:solidFill>
                  <a:schemeClr val="bg1"/>
                </a:solidFill>
              </a:rPr>
              <a:t>5708). The day before the British Mandate expired, the Jewish People’s Council gathered at the Tel Aviv museum and </a:t>
            </a:r>
            <a:r>
              <a:rPr lang="en-US" sz="2800" b="1" u="sng">
                <a:solidFill>
                  <a:schemeClr val="accent2">
                    <a:lumMod val="60000"/>
                    <a:lumOff val="40000"/>
                  </a:schemeClr>
                </a:solidFill>
                <a:hlinkClick r:id="rId5">
                  <a:extLst>
                    <a:ext uri="{A12FA001-AC4F-418D-AE19-62706E023703}">
                      <ahyp:hlinkClr xmlns:ahyp="http://schemas.microsoft.com/office/drawing/2018/hyperlinkcolor" val="tx"/>
                    </a:ext>
                  </a:extLst>
                </a:hlinkClick>
              </a:rPr>
              <a:t>declared the establishment of the State of Israel!</a:t>
            </a:r>
            <a:r>
              <a:rPr lang="en-US" sz="2800">
                <a:solidFill>
                  <a:schemeClr val="accent2">
                    <a:lumMod val="60000"/>
                    <a:lumOff val="40000"/>
                  </a:schemeClr>
                </a:solidFill>
              </a:rPr>
              <a:t> </a:t>
            </a:r>
            <a:endParaRPr lang="en-US">
              <a:solidFill>
                <a:schemeClr val="accent2">
                  <a:lumMod val="60000"/>
                  <a:lumOff val="40000"/>
                </a:schemeClr>
              </a:solidFill>
            </a:endParaRPr>
          </a:p>
          <a:p>
            <a:pPr marL="457200" indent="-457200">
              <a:buFont typeface="Arial" panose="020B0604020202020204" pitchFamily="34" charset="0"/>
              <a:buChar char="•"/>
            </a:pPr>
            <a:r>
              <a:rPr lang="en-US" sz="2800">
                <a:solidFill>
                  <a:schemeClr val="bg1"/>
                </a:solidFill>
              </a:rPr>
              <a:t>How many women signed the declaration of independence? </a:t>
            </a:r>
            <a:endParaRPr lang="en-US" sz="2800">
              <a:solidFill>
                <a:schemeClr val="bg1"/>
              </a:solidFill>
              <a:cs typeface="Calibri"/>
            </a:endParaRPr>
          </a:p>
          <a:p>
            <a:pPr marL="457200" indent="-457200">
              <a:buFont typeface="Arial" panose="020B0604020202020204" pitchFamily="34" charset="0"/>
              <a:buChar char="•"/>
            </a:pPr>
            <a:r>
              <a:rPr lang="en-US" sz="2800">
                <a:solidFill>
                  <a:schemeClr val="bg1"/>
                </a:solidFill>
              </a:rPr>
              <a:t>How long after the declaration did the U.S. grant recognition of the new state?</a:t>
            </a:r>
            <a:endParaRPr lang="en-US" sz="2800">
              <a:solidFill>
                <a:schemeClr val="bg1"/>
              </a:solidFill>
              <a:cs typeface="Calibri"/>
            </a:endParaRPr>
          </a:p>
          <a:p>
            <a:r>
              <a:rPr lang="en-US" sz="2800" b="1" i="1">
                <a:solidFill>
                  <a:schemeClr val="bg1"/>
                </a:solidFill>
              </a:rPr>
              <a:t>For the word scramble: The last word of the first sentence of the declaration: </a:t>
            </a:r>
            <a:endParaRPr lang="en-US" sz="2800">
              <a:solidFill>
                <a:schemeClr val="bg1"/>
              </a:solidFill>
            </a:endParaRPr>
          </a:p>
          <a:p>
            <a:endParaRPr lang="en-US" sz="3200">
              <a:ea typeface="+mn-lt"/>
              <a:cs typeface="+mn-lt"/>
            </a:endParaRPr>
          </a:p>
        </p:txBody>
      </p:sp>
      <p:sp>
        <p:nvSpPr>
          <p:cNvPr id="7" name="TextBox 6">
            <a:extLst>
              <a:ext uri="{FF2B5EF4-FFF2-40B4-BE49-F238E27FC236}">
                <a16:creationId xmlns:a16="http://schemas.microsoft.com/office/drawing/2014/main" id="{BFFD44BB-B251-446D-9273-D94541EACCDE}"/>
              </a:ext>
            </a:extLst>
          </p:cNvPr>
          <p:cNvSpPr txBox="1"/>
          <p:nvPr/>
        </p:nvSpPr>
        <p:spPr>
          <a:xfrm>
            <a:off x="11263184" y="6030097"/>
            <a:ext cx="729050" cy="698348"/>
          </a:xfrm>
          <a:prstGeom prst="rect">
            <a:avLst/>
          </a:prstGeom>
          <a:solidFill>
            <a:srgbClr val="0038B8"/>
          </a:solidFill>
        </p:spPr>
        <p:txBody>
          <a:bodyPr wrap="square" rtlCol="0">
            <a:spAutoFit/>
          </a:bodyPr>
          <a:lstStyle/>
          <a:p>
            <a:endParaRPr lang="en-US"/>
          </a:p>
        </p:txBody>
      </p:sp>
      <p:sp>
        <p:nvSpPr>
          <p:cNvPr id="8" name="TextBox 7">
            <a:extLst>
              <a:ext uri="{FF2B5EF4-FFF2-40B4-BE49-F238E27FC236}">
                <a16:creationId xmlns:a16="http://schemas.microsoft.com/office/drawing/2014/main" id="{5D0D4335-9DE4-4168-80B9-7AE9A008C9CB}"/>
              </a:ext>
            </a:extLst>
          </p:cNvPr>
          <p:cNvSpPr txBox="1"/>
          <p:nvPr/>
        </p:nvSpPr>
        <p:spPr>
          <a:xfrm>
            <a:off x="11448925" y="6117661"/>
            <a:ext cx="357568" cy="523220"/>
          </a:xfrm>
          <a:prstGeom prst="rect">
            <a:avLst/>
          </a:prstGeom>
          <a:solidFill>
            <a:schemeClr val="bg1"/>
          </a:solidFill>
        </p:spPr>
        <p:txBody>
          <a:bodyPr wrap="square" rtlCol="0">
            <a:spAutoFit/>
          </a:bodyPr>
          <a:lstStyle/>
          <a:p>
            <a:r>
              <a:rPr lang="en-US" sz="2800" b="1"/>
              <a:t>8</a:t>
            </a:r>
          </a:p>
        </p:txBody>
      </p:sp>
      <p:pic>
        <p:nvPicPr>
          <p:cNvPr id="3" name="last slide Gil Mor">
            <a:hlinkClick r:id="" action="ppaction://media"/>
            <a:extLst>
              <a:ext uri="{FF2B5EF4-FFF2-40B4-BE49-F238E27FC236}">
                <a16:creationId xmlns:a16="http://schemas.microsoft.com/office/drawing/2014/main" id="{C073F4AB-AD2B-45EC-B530-11E9DB34CF5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19818" y="1352970"/>
            <a:ext cx="730250" cy="730250"/>
          </a:xfrm>
          <a:prstGeom prst="rect">
            <a:avLst/>
          </a:prstGeom>
        </p:spPr>
      </p:pic>
    </p:spTree>
    <p:extLst>
      <p:ext uri="{BB962C8B-B14F-4D97-AF65-F5344CB8AC3E}">
        <p14:creationId xmlns:p14="http://schemas.microsoft.com/office/powerpoint/2010/main" val="127489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9F7B7-02C6-4F3B-964C-FBAF34A5F479}"/>
              </a:ext>
            </a:extLst>
          </p:cNvPr>
          <p:cNvSpPr/>
          <p:nvPr/>
        </p:nvSpPr>
        <p:spPr>
          <a:xfrm>
            <a:off x="2364921" y="555171"/>
            <a:ext cx="7462157" cy="5747658"/>
          </a:xfrm>
          <a:prstGeom prst="rect">
            <a:avLst/>
          </a:prstGeom>
          <a:solidFill>
            <a:srgbClr val="1973D7">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28F58-4C40-4A12-9C34-FBFE8CD1F219}"/>
              </a:ext>
            </a:extLst>
          </p:cNvPr>
          <p:cNvSpPr txBox="1"/>
          <p:nvPr/>
        </p:nvSpPr>
        <p:spPr>
          <a:xfrm>
            <a:off x="3510643" y="1445078"/>
            <a:ext cx="5045528" cy="3785652"/>
          </a:xfrm>
          <a:prstGeom prst="rect">
            <a:avLst/>
          </a:prstGeom>
          <a:solidFill>
            <a:schemeClr val="bg1"/>
          </a:solidFill>
        </p:spPr>
        <p:txBody>
          <a:bodyPr wrap="square" rtlCol="0">
            <a:spAutoFit/>
          </a:bodyPr>
          <a:lstStyle/>
          <a:p>
            <a:r>
              <a:rPr lang="en-US" sz="2400"/>
              <a:t>Word Unscramble:</a:t>
            </a:r>
          </a:p>
          <a:p>
            <a:endParaRPr lang="en-US" sz="2400"/>
          </a:p>
          <a:p>
            <a:pPr marL="342900" indent="-342900">
              <a:buAutoNum type="arabicPeriod"/>
            </a:pPr>
            <a:r>
              <a:rPr lang="en-US" sz="2400"/>
              <a:t>A</a:t>
            </a:r>
          </a:p>
          <a:p>
            <a:pPr marL="342900" indent="-342900">
              <a:buAutoNum type="arabicPeriod"/>
            </a:pPr>
            <a:r>
              <a:rPr lang="en-US" sz="2400"/>
              <a:t>Free</a:t>
            </a:r>
          </a:p>
          <a:p>
            <a:pPr marL="342900" indent="-342900">
              <a:buAutoNum type="arabicPeriod"/>
            </a:pPr>
            <a:r>
              <a:rPr lang="en-US" sz="2400"/>
              <a:t>To</a:t>
            </a:r>
          </a:p>
          <a:p>
            <a:pPr marL="342900" indent="-342900">
              <a:buAutoNum type="arabicPeriod"/>
            </a:pPr>
            <a:r>
              <a:rPr lang="en-US" sz="2400"/>
              <a:t>Land</a:t>
            </a:r>
          </a:p>
          <a:p>
            <a:pPr marL="342900" indent="-342900">
              <a:buAutoNum type="arabicPeriod"/>
            </a:pPr>
            <a:r>
              <a:rPr lang="en-US" sz="2400"/>
              <a:t>Be</a:t>
            </a:r>
          </a:p>
          <a:p>
            <a:pPr marL="342900" indent="-342900">
              <a:buAutoNum type="arabicPeriod"/>
            </a:pPr>
            <a:r>
              <a:rPr lang="en-US" sz="2400"/>
              <a:t>In</a:t>
            </a:r>
          </a:p>
          <a:p>
            <a:pPr marL="342900" indent="-342900">
              <a:buAutoNum type="arabicPeriod"/>
            </a:pPr>
            <a:r>
              <a:rPr lang="en-US" sz="2400"/>
              <a:t>Our</a:t>
            </a:r>
          </a:p>
          <a:p>
            <a:pPr marL="342900" indent="-342900">
              <a:buAutoNum type="arabicPeriod"/>
            </a:pPr>
            <a:r>
              <a:rPr lang="en-US" sz="2400"/>
              <a:t>People</a:t>
            </a:r>
          </a:p>
        </p:txBody>
      </p:sp>
    </p:spTree>
    <p:extLst>
      <p:ext uri="{BB962C8B-B14F-4D97-AF65-F5344CB8AC3E}">
        <p14:creationId xmlns:p14="http://schemas.microsoft.com/office/powerpoint/2010/main" val="4107354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797378" y="789561"/>
            <a:ext cx="10597243" cy="5278877"/>
          </a:xfrm>
          <a:prstGeom prst="rect">
            <a:avLst/>
          </a:prstGeom>
          <a:solidFill>
            <a:srgbClr val="0038B8">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p>
        </p:txBody>
      </p:sp>
      <p:sp>
        <p:nvSpPr>
          <p:cNvPr id="6" name="TextBox 5">
            <a:extLst>
              <a:ext uri="{FF2B5EF4-FFF2-40B4-BE49-F238E27FC236}">
                <a16:creationId xmlns:a16="http://schemas.microsoft.com/office/drawing/2014/main" id="{2A3913C6-FD7C-4DCB-983A-7C90E184D476}"/>
              </a:ext>
            </a:extLst>
          </p:cNvPr>
          <p:cNvSpPr txBox="1"/>
          <p:nvPr/>
        </p:nvSpPr>
        <p:spPr>
          <a:xfrm>
            <a:off x="922564" y="789561"/>
            <a:ext cx="10278836" cy="5170646"/>
          </a:xfrm>
          <a:prstGeom prst="rect">
            <a:avLst/>
          </a:prstGeom>
          <a:noFill/>
        </p:spPr>
        <p:txBody>
          <a:bodyPr wrap="square" lIns="91440" tIns="45720" rIns="91440" bIns="45720" rtlCol="0" anchor="t">
            <a:spAutoFit/>
          </a:bodyPr>
          <a:lstStyle/>
          <a:p>
            <a:pPr algn="ctr"/>
            <a:r>
              <a:rPr lang="en-US" sz="4400">
                <a:solidFill>
                  <a:schemeClr val="bg1"/>
                </a:solidFill>
              </a:rPr>
              <a:t>Congratulations!</a:t>
            </a:r>
          </a:p>
          <a:p>
            <a:pPr algn="ctr"/>
            <a:r>
              <a:rPr lang="en-US" sz="4400">
                <a:solidFill>
                  <a:schemeClr val="bg1"/>
                </a:solidFill>
              </a:rPr>
              <a:t>You made it to the end.</a:t>
            </a:r>
            <a:endParaRPr lang="en-US" sz="4400">
              <a:solidFill>
                <a:schemeClr val="bg1"/>
              </a:solidFill>
              <a:cs typeface="Calibri"/>
            </a:endParaRPr>
          </a:p>
          <a:p>
            <a:r>
              <a:rPr lang="en-US" sz="2800">
                <a:solidFill>
                  <a:schemeClr val="bg1"/>
                </a:solidFill>
              </a:rPr>
              <a:t>Take your eight words and unscramble them to form a sentence (hint: you’ve heard these words in Israel’s national anthem)</a:t>
            </a:r>
            <a:endParaRPr lang="en-US" sz="2800">
              <a:solidFill>
                <a:schemeClr val="bg1"/>
              </a:solidFill>
              <a:cs typeface="Calibri"/>
            </a:endParaRPr>
          </a:p>
          <a:p>
            <a:endParaRPr lang="en-US" sz="2800">
              <a:solidFill>
                <a:schemeClr val="bg1"/>
              </a:solidFill>
            </a:endParaRPr>
          </a:p>
          <a:p>
            <a:r>
              <a:rPr lang="en-US" sz="2800">
                <a:solidFill>
                  <a:schemeClr val="bg1"/>
                </a:solidFill>
              </a:rPr>
              <a:t>Take the first letter of each word to complete the bit.ly below. For example, if your sentence is: jack and jill went up the hill your bit.ly is: bit.ly://jajwuth</a:t>
            </a:r>
          </a:p>
          <a:p>
            <a:endParaRPr lang="en-US" sz="2800">
              <a:solidFill>
                <a:schemeClr val="bg1"/>
              </a:solidFill>
            </a:endParaRPr>
          </a:p>
          <a:p>
            <a:r>
              <a:rPr lang="en-US" sz="2800">
                <a:solidFill>
                  <a:schemeClr val="bg1"/>
                </a:solidFill>
              </a:rPr>
              <a:t>Place the bit.ly in a new browser and enjoy!  Happy</a:t>
            </a:r>
            <a:r>
              <a:rPr lang="en-US" sz="2800" i="1">
                <a:solidFill>
                  <a:schemeClr val="bg1"/>
                </a:solidFill>
              </a:rPr>
              <a:t> Yom </a:t>
            </a:r>
            <a:r>
              <a:rPr lang="en-US" sz="2800" i="1" err="1">
                <a:solidFill>
                  <a:schemeClr val="bg1"/>
                </a:solidFill>
              </a:rPr>
              <a:t>HaAtzma’ut</a:t>
            </a:r>
            <a:r>
              <a:rPr lang="en-US" sz="2800" i="1">
                <a:solidFill>
                  <a:schemeClr val="bg1"/>
                </a:solidFill>
              </a:rPr>
              <a:t>!</a:t>
            </a:r>
            <a:endParaRPr lang="en-US" sz="2800" i="1">
              <a:solidFill>
                <a:schemeClr val="bg1"/>
              </a:solidFill>
              <a:cs typeface="Calibri"/>
            </a:endParaRPr>
          </a:p>
          <a:p>
            <a:endParaRPr lang="en-US">
              <a:solidFill>
                <a:schemeClr val="bg1"/>
              </a:solidFill>
            </a:endParaRPr>
          </a:p>
        </p:txBody>
      </p:sp>
      <p:pic>
        <p:nvPicPr>
          <p:cNvPr id="2" name="Picture 1" descr="Logo, company name&#10;&#10;Description automatically generated">
            <a:extLst>
              <a:ext uri="{FF2B5EF4-FFF2-40B4-BE49-F238E27FC236}">
                <a16:creationId xmlns:a16="http://schemas.microsoft.com/office/drawing/2014/main" id="{8FB0B2CC-CB4A-4F6B-AFAA-1E21213EC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 y="2553"/>
            <a:ext cx="2051540" cy="974603"/>
          </a:xfrm>
          <a:prstGeom prst="rect">
            <a:avLst/>
          </a:prstGeom>
        </p:spPr>
      </p:pic>
    </p:spTree>
    <p:extLst>
      <p:ext uri="{BB962C8B-B14F-4D97-AF65-F5344CB8AC3E}">
        <p14:creationId xmlns:p14="http://schemas.microsoft.com/office/powerpoint/2010/main" val="150353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797378" y="789561"/>
            <a:ext cx="10597243" cy="5278877"/>
          </a:xfrm>
          <a:prstGeom prst="rect">
            <a:avLst/>
          </a:prstGeom>
          <a:solidFill>
            <a:srgbClr val="0038B8">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p>
        </p:txBody>
      </p:sp>
      <p:sp>
        <p:nvSpPr>
          <p:cNvPr id="6" name="TextBox 5">
            <a:extLst>
              <a:ext uri="{FF2B5EF4-FFF2-40B4-BE49-F238E27FC236}">
                <a16:creationId xmlns:a16="http://schemas.microsoft.com/office/drawing/2014/main" id="{2A3913C6-FD7C-4DCB-983A-7C90E184D476}"/>
              </a:ext>
            </a:extLst>
          </p:cNvPr>
          <p:cNvSpPr txBox="1"/>
          <p:nvPr/>
        </p:nvSpPr>
        <p:spPr>
          <a:xfrm>
            <a:off x="1144360" y="789561"/>
            <a:ext cx="9903278" cy="5478423"/>
          </a:xfrm>
          <a:prstGeom prst="rect">
            <a:avLst/>
          </a:prstGeom>
          <a:noFill/>
        </p:spPr>
        <p:txBody>
          <a:bodyPr wrap="square" lIns="91440" tIns="45720" rIns="91440" bIns="45720" rtlCol="0" anchor="t">
            <a:spAutoFit/>
          </a:bodyPr>
          <a:lstStyle/>
          <a:p>
            <a:pPr algn="ctr"/>
            <a:r>
              <a:rPr lang="en-US" sz="4400">
                <a:solidFill>
                  <a:schemeClr val="bg1"/>
                </a:solidFill>
              </a:rPr>
              <a:t>Directions</a:t>
            </a:r>
          </a:p>
          <a:p>
            <a:pPr lvl="0"/>
            <a:r>
              <a:rPr lang="en-US" sz="3200">
                <a:solidFill>
                  <a:schemeClr val="bg1"/>
                </a:solidFill>
              </a:rPr>
              <a:t>There are 8 challenges. Each has two parts: </a:t>
            </a:r>
          </a:p>
          <a:p>
            <a:pPr lvl="0"/>
            <a:endParaRPr lang="en-US" sz="3200">
              <a:solidFill>
                <a:schemeClr val="bg1"/>
              </a:solidFill>
            </a:endParaRPr>
          </a:p>
          <a:p>
            <a:pPr marL="457200" lvl="0" indent="-457200">
              <a:buFont typeface="Arial" panose="020B0604020202020204" pitchFamily="34" charset="0"/>
              <a:buChar char="•"/>
            </a:pPr>
            <a:r>
              <a:rPr lang="en-US" sz="3200">
                <a:solidFill>
                  <a:schemeClr val="bg1"/>
                </a:solidFill>
              </a:rPr>
              <a:t>1 - 2 questions. The info is all available at the</a:t>
            </a:r>
            <a:r>
              <a:rPr lang="en-US" sz="3200">
                <a:solidFill>
                  <a:srgbClr val="FF9933"/>
                </a:solidFill>
              </a:rPr>
              <a:t> link </a:t>
            </a:r>
            <a:r>
              <a:rPr lang="en-US" sz="3200">
                <a:solidFill>
                  <a:schemeClr val="bg1"/>
                </a:solidFill>
              </a:rPr>
              <a:t>or text provided.</a:t>
            </a:r>
          </a:p>
          <a:p>
            <a:pPr marL="457200" indent="-457200">
              <a:buFont typeface="Arial" panose="020B0604020202020204" pitchFamily="34" charset="0"/>
              <a:buChar char="•"/>
            </a:pPr>
            <a:r>
              <a:rPr lang="en-US" sz="3200">
                <a:solidFill>
                  <a:schemeClr val="bg1"/>
                </a:solidFill>
              </a:rPr>
              <a:t>A word for the word scramble.  Keep track of these words somewhere, you’ll need them at the end.</a:t>
            </a:r>
            <a:endParaRPr lang="en-US" sz="3200">
              <a:solidFill>
                <a:schemeClr val="bg1"/>
              </a:solidFill>
              <a:cs typeface="Calibri"/>
            </a:endParaRPr>
          </a:p>
          <a:p>
            <a:pPr lvl="0"/>
            <a:endParaRPr lang="en-US" sz="3200">
              <a:solidFill>
                <a:schemeClr val="bg1"/>
              </a:solidFill>
            </a:endParaRPr>
          </a:p>
          <a:p>
            <a:pPr lvl="0"/>
            <a:r>
              <a:rPr lang="en-US" sz="3200">
                <a:solidFill>
                  <a:schemeClr val="bg1"/>
                </a:solidFill>
              </a:rPr>
              <a:t>If your team solves the word scramble – it will take you to a special celebration!</a:t>
            </a:r>
            <a:endParaRPr lang="en-US" sz="3200">
              <a:solidFill>
                <a:schemeClr val="bg1"/>
              </a:solidFill>
              <a:cs typeface="Calibri"/>
            </a:endParaRPr>
          </a:p>
          <a:p>
            <a:endParaRPr lang="en-US">
              <a:solidFill>
                <a:schemeClr val="bg1"/>
              </a:solidFill>
            </a:endParaRPr>
          </a:p>
        </p:txBody>
      </p:sp>
    </p:spTree>
    <p:extLst>
      <p:ext uri="{BB962C8B-B14F-4D97-AF65-F5344CB8AC3E}">
        <p14:creationId xmlns:p14="http://schemas.microsoft.com/office/powerpoint/2010/main" val="418134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3000"/>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2074535" y="14378"/>
            <a:ext cx="9072666" cy="6825227"/>
          </a:xfrm>
          <a:prstGeom prst="rect">
            <a:avLst/>
          </a:prstGeom>
          <a:solidFill>
            <a:srgbClr val="0038B8">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A00131F-D513-4A73-BFFB-FA6EAA63E61B}"/>
              </a:ext>
            </a:extLst>
          </p:cNvPr>
          <p:cNvSpPr txBox="1"/>
          <p:nvPr/>
        </p:nvSpPr>
        <p:spPr>
          <a:xfrm>
            <a:off x="2278266" y="4018"/>
            <a:ext cx="8648526" cy="7032694"/>
          </a:xfrm>
          <a:prstGeom prst="rect">
            <a:avLst/>
          </a:prstGeom>
          <a:noFill/>
        </p:spPr>
        <p:txBody>
          <a:bodyPr wrap="square" lIns="91440" tIns="45720" rIns="91440" bIns="45720" rtlCol="0" anchor="t">
            <a:spAutoFit/>
          </a:bodyPr>
          <a:lstStyle/>
          <a:p>
            <a:r>
              <a:rPr lang="en-US" sz="2500">
                <a:solidFill>
                  <a:schemeClr val="bg1"/>
                </a:solidFill>
              </a:rPr>
              <a:t>This mystery person was “The Voice of Israel”, a singer, songwriter, actor, comedian and screenwriter and regarded as the greatest, most popular, and the most influential Israeli artist of all time. This person recorded over 500 songs and released and/or collaborated on 34 albums, far more than any other Israeli musician.  </a:t>
            </a:r>
          </a:p>
          <a:p>
            <a:pPr lvl="0"/>
            <a:endParaRPr lang="en-US" sz="2500">
              <a:solidFill>
                <a:schemeClr val="bg1"/>
              </a:solidFill>
            </a:endParaRPr>
          </a:p>
          <a:p>
            <a:pPr marL="342900" indent="-342900">
              <a:buFont typeface="Arial"/>
              <a:buChar char="•"/>
            </a:pPr>
            <a:r>
              <a:rPr lang="en-US" sz="2500">
                <a:solidFill>
                  <a:schemeClr val="bg1"/>
                </a:solidFill>
              </a:rPr>
              <a:t>This person felt Hebrew was central to their music. When asked about performing in Hebrew overseas stated "</a:t>
            </a:r>
            <a:r>
              <a:rPr lang="en-US" sz="2500" b="1">
                <a:solidFill>
                  <a:schemeClr val="bg1"/>
                </a:solidFill>
                <a:latin typeface="Ink Free"/>
              </a:rPr>
              <a:t>Performing in a different language? It's bull***! We are Hebrew artists, why should we pretend otherwise?"  </a:t>
            </a:r>
            <a:r>
              <a:rPr lang="en-US" sz="2500">
                <a:solidFill>
                  <a:schemeClr val="bg1"/>
                </a:solidFill>
              </a:rPr>
              <a:t>From this</a:t>
            </a:r>
            <a:r>
              <a:rPr lang="en-US" sz="2500" b="1">
                <a:solidFill>
                  <a:srgbClr val="FF9933"/>
                </a:solidFill>
              </a:rPr>
              <a:t> </a:t>
            </a:r>
            <a:r>
              <a:rPr lang="en-US" sz="2500" b="1" u="sng">
                <a:solidFill>
                  <a:srgbClr val="FF9933"/>
                </a:solidFill>
                <a:hlinkClick r:id="rId5">
                  <a:extLst>
                    <a:ext uri="{A12FA001-AC4F-418D-AE19-62706E023703}">
                      <ahyp:hlinkClr xmlns:ahyp="http://schemas.microsoft.com/office/drawing/2018/hyperlinkcolor" val="tx"/>
                    </a:ext>
                  </a:extLst>
                </a:hlinkClick>
              </a:rPr>
              <a:t>well known song</a:t>
            </a:r>
            <a:r>
              <a:rPr lang="en-US" sz="2500">
                <a:solidFill>
                  <a:schemeClr val="bg1"/>
                </a:solidFill>
              </a:rPr>
              <a:t>, it seems this person would have managed well during this past year in quarantine.  </a:t>
            </a:r>
            <a:endParaRPr lang="en-US" sz="2500">
              <a:solidFill>
                <a:schemeClr val="bg1"/>
              </a:solidFill>
              <a:cs typeface="Calibri"/>
            </a:endParaRPr>
          </a:p>
          <a:p>
            <a:pPr marL="800100" lvl="1" indent="-342900">
              <a:buFont typeface="Arial" panose="020B0604020202020204" pitchFamily="34" charset="0"/>
              <a:buChar char="•"/>
            </a:pPr>
            <a:r>
              <a:rPr lang="en-US" sz="2500">
                <a:solidFill>
                  <a:schemeClr val="bg1"/>
                </a:solidFill>
              </a:rPr>
              <a:t>What are four things that make home so endearing? </a:t>
            </a:r>
            <a:endParaRPr lang="en-US" sz="2500">
              <a:solidFill>
                <a:schemeClr val="bg1"/>
              </a:solidFill>
              <a:cs typeface="Calibri"/>
            </a:endParaRPr>
          </a:p>
          <a:p>
            <a:pPr marL="800100" lvl="1" indent="-342900">
              <a:buFont typeface="Arial" panose="020B0604020202020204" pitchFamily="34" charset="0"/>
              <a:buChar char="•"/>
            </a:pPr>
            <a:r>
              <a:rPr lang="en-US" sz="2500">
                <a:solidFill>
                  <a:schemeClr val="bg1"/>
                </a:solidFill>
              </a:rPr>
              <a:t>What is the name of this person?</a:t>
            </a:r>
            <a:endParaRPr lang="en-US" sz="2500">
              <a:solidFill>
                <a:schemeClr val="bg1"/>
              </a:solidFill>
              <a:cs typeface="Calibri"/>
            </a:endParaRPr>
          </a:p>
          <a:p>
            <a:pPr marL="800100" lvl="1" indent="-342900">
              <a:buFont typeface="Arial" panose="020B0604020202020204" pitchFamily="34" charset="0"/>
              <a:buChar char="•"/>
            </a:pPr>
            <a:endParaRPr lang="en-US" sz="2400">
              <a:solidFill>
                <a:schemeClr val="bg1"/>
              </a:solidFill>
            </a:endParaRPr>
          </a:p>
          <a:p>
            <a:r>
              <a:rPr lang="en-US" sz="2800"/>
              <a:t> </a:t>
            </a:r>
            <a:r>
              <a:rPr lang="en-US" sz="2800" b="1" i="1">
                <a:solidFill>
                  <a:schemeClr val="bg1"/>
                </a:solidFill>
              </a:rPr>
              <a:t>For word unscramble: First letter of first name: ___</a:t>
            </a:r>
            <a:endParaRPr lang="en-US" sz="2800">
              <a:solidFill>
                <a:schemeClr val="bg1"/>
              </a:solidFill>
            </a:endParaRPr>
          </a:p>
          <a:p>
            <a:pPr marL="800100" lvl="1" indent="-342900">
              <a:buFont typeface="Arial" panose="020B0604020202020204" pitchFamily="34" charset="0"/>
              <a:buChar char="•"/>
            </a:pPr>
            <a:endParaRPr lang="en-US" sz="2400">
              <a:solidFill>
                <a:schemeClr val="bg1"/>
              </a:solidFill>
            </a:endParaRPr>
          </a:p>
        </p:txBody>
      </p:sp>
      <p:sp>
        <p:nvSpPr>
          <p:cNvPr id="9" name="TextBox 8">
            <a:extLst>
              <a:ext uri="{FF2B5EF4-FFF2-40B4-BE49-F238E27FC236}">
                <a16:creationId xmlns:a16="http://schemas.microsoft.com/office/drawing/2014/main" id="{5E1ADFAE-EC9B-4A7C-A73F-24A49FE510B6}"/>
              </a:ext>
            </a:extLst>
          </p:cNvPr>
          <p:cNvSpPr txBox="1"/>
          <p:nvPr/>
        </p:nvSpPr>
        <p:spPr>
          <a:xfrm>
            <a:off x="11263184" y="6030097"/>
            <a:ext cx="729050" cy="698348"/>
          </a:xfrm>
          <a:prstGeom prst="rect">
            <a:avLst/>
          </a:prstGeom>
          <a:solidFill>
            <a:srgbClr val="0038B8"/>
          </a:solidFill>
        </p:spPr>
        <p:txBody>
          <a:bodyPr wrap="square" rtlCol="0">
            <a:spAutoFit/>
          </a:bodyPr>
          <a:lstStyle/>
          <a:p>
            <a:endParaRPr lang="en-US"/>
          </a:p>
        </p:txBody>
      </p:sp>
      <p:sp>
        <p:nvSpPr>
          <p:cNvPr id="8" name="TextBox 7">
            <a:extLst>
              <a:ext uri="{FF2B5EF4-FFF2-40B4-BE49-F238E27FC236}">
                <a16:creationId xmlns:a16="http://schemas.microsoft.com/office/drawing/2014/main" id="{E7FA137B-82A8-46D3-94E2-FA271E5B6379}"/>
              </a:ext>
            </a:extLst>
          </p:cNvPr>
          <p:cNvSpPr txBox="1"/>
          <p:nvPr/>
        </p:nvSpPr>
        <p:spPr>
          <a:xfrm>
            <a:off x="11448925" y="6117661"/>
            <a:ext cx="357568" cy="523220"/>
          </a:xfrm>
          <a:prstGeom prst="rect">
            <a:avLst/>
          </a:prstGeom>
          <a:solidFill>
            <a:schemeClr val="bg1"/>
          </a:solidFill>
        </p:spPr>
        <p:txBody>
          <a:bodyPr wrap="square" rtlCol="0">
            <a:spAutoFit/>
          </a:bodyPr>
          <a:lstStyle/>
          <a:p>
            <a:r>
              <a:rPr lang="en-US" sz="2800" b="1"/>
              <a:t>1</a:t>
            </a:r>
          </a:p>
        </p:txBody>
      </p:sp>
      <p:pic>
        <p:nvPicPr>
          <p:cNvPr id="2" name="Slide #1">
            <a:hlinkClick r:id="" action="ppaction://media"/>
            <a:extLst>
              <a:ext uri="{FF2B5EF4-FFF2-40B4-BE49-F238E27FC236}">
                <a16:creationId xmlns:a16="http://schemas.microsoft.com/office/drawing/2014/main" id="{7C85FE4D-A333-44EC-8C46-43113D38FE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74943" y="14378"/>
            <a:ext cx="730250" cy="730250"/>
          </a:xfrm>
          <a:prstGeom prst="rect">
            <a:avLst/>
          </a:prstGeom>
        </p:spPr>
      </p:pic>
    </p:spTree>
    <p:extLst>
      <p:ext uri="{BB962C8B-B14F-4D97-AF65-F5344CB8AC3E}">
        <p14:creationId xmlns:p14="http://schemas.microsoft.com/office/powerpoint/2010/main" val="4085010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58"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9F7B7-02C6-4F3B-964C-FBAF34A5F479}"/>
              </a:ext>
            </a:extLst>
          </p:cNvPr>
          <p:cNvSpPr/>
          <p:nvPr/>
        </p:nvSpPr>
        <p:spPr>
          <a:xfrm>
            <a:off x="2364921" y="555171"/>
            <a:ext cx="7462157" cy="5747658"/>
          </a:xfrm>
          <a:prstGeom prst="rect">
            <a:avLst/>
          </a:prstGeom>
          <a:solidFill>
            <a:srgbClr val="1973D7">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28F58-4C40-4A12-9C34-FBFE8CD1F219}"/>
              </a:ext>
            </a:extLst>
          </p:cNvPr>
          <p:cNvSpPr txBox="1"/>
          <p:nvPr/>
        </p:nvSpPr>
        <p:spPr>
          <a:xfrm>
            <a:off x="3282043" y="1404257"/>
            <a:ext cx="5045528" cy="1200329"/>
          </a:xfrm>
          <a:prstGeom prst="rect">
            <a:avLst/>
          </a:prstGeom>
          <a:solidFill>
            <a:schemeClr val="bg1"/>
          </a:solidFill>
        </p:spPr>
        <p:txBody>
          <a:bodyPr wrap="square" rtlCol="0">
            <a:spAutoFit/>
          </a:bodyPr>
          <a:lstStyle/>
          <a:p>
            <a:r>
              <a:rPr lang="en-US" sz="2400"/>
              <a:t>Word Unscramble:</a:t>
            </a:r>
          </a:p>
          <a:p>
            <a:endParaRPr lang="en-US" sz="2400"/>
          </a:p>
          <a:p>
            <a:r>
              <a:rPr lang="en-US" sz="2400"/>
              <a:t>1.  A</a:t>
            </a:r>
          </a:p>
        </p:txBody>
      </p:sp>
    </p:spTree>
    <p:extLst>
      <p:ext uri="{BB962C8B-B14F-4D97-AF65-F5344CB8AC3E}">
        <p14:creationId xmlns:p14="http://schemas.microsoft.com/office/powerpoint/2010/main" val="325704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44526" y="704490"/>
            <a:ext cx="9205609" cy="5446811"/>
          </a:xfrm>
          <a:prstGeom prst="rect">
            <a:avLst/>
          </a:prstGeom>
          <a:solidFill>
            <a:srgbClr val="0038B8">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5B1BA7-AA48-4329-A577-0C39F374BD76}"/>
              </a:ext>
            </a:extLst>
          </p:cNvPr>
          <p:cNvSpPr txBox="1"/>
          <p:nvPr/>
        </p:nvSpPr>
        <p:spPr>
          <a:xfrm>
            <a:off x="159546" y="769206"/>
            <a:ext cx="9148100" cy="5353289"/>
          </a:xfrm>
          <a:prstGeom prst="rect">
            <a:avLst/>
          </a:prstGeom>
          <a:noFill/>
        </p:spPr>
        <p:txBody>
          <a:bodyPr wrap="square" lIns="91440" tIns="45720" rIns="91440" bIns="45720" rtlCol="0" anchor="t">
            <a:spAutoFit/>
          </a:bodyPr>
          <a:lstStyle/>
          <a:p>
            <a:r>
              <a:rPr lang="en-US" sz="2600">
                <a:solidFill>
                  <a:schemeClr val="bg1"/>
                </a:solidFill>
              </a:rPr>
              <a:t>Some Israelis are </a:t>
            </a:r>
            <a:r>
              <a:rPr lang="en-US" sz="2600" i="1" err="1">
                <a:solidFill>
                  <a:schemeClr val="bg1"/>
                </a:solidFill>
              </a:rPr>
              <a:t>sabres</a:t>
            </a:r>
            <a:r>
              <a:rPr lang="en-US" sz="2600">
                <a:solidFill>
                  <a:schemeClr val="bg1"/>
                </a:solidFill>
              </a:rPr>
              <a:t>, native born, and some are </a:t>
            </a:r>
            <a:r>
              <a:rPr lang="en-US" sz="2600" i="1" err="1">
                <a:solidFill>
                  <a:schemeClr val="bg1"/>
                </a:solidFill>
              </a:rPr>
              <a:t>olim</a:t>
            </a:r>
            <a:r>
              <a:rPr lang="en-US" sz="2600">
                <a:solidFill>
                  <a:schemeClr val="bg1"/>
                </a:solidFill>
              </a:rPr>
              <a:t>, immigrants, who make </a:t>
            </a:r>
            <a:r>
              <a:rPr lang="en-US" sz="2600" i="1" err="1">
                <a:solidFill>
                  <a:schemeClr val="bg1"/>
                </a:solidFill>
              </a:rPr>
              <a:t>aliyah</a:t>
            </a:r>
            <a:r>
              <a:rPr lang="en-US" sz="2600">
                <a:solidFill>
                  <a:schemeClr val="bg1"/>
                </a:solidFill>
              </a:rPr>
              <a:t>, literally “go up”, to Israel.  Since </a:t>
            </a:r>
            <a:r>
              <a:rPr lang="en-US" sz="2600" i="1">
                <a:solidFill>
                  <a:schemeClr val="bg1"/>
                </a:solidFill>
              </a:rPr>
              <a:t>Hok </a:t>
            </a:r>
            <a:r>
              <a:rPr lang="en-US" sz="2600" i="1" err="1">
                <a:solidFill>
                  <a:schemeClr val="bg1"/>
                </a:solidFill>
              </a:rPr>
              <a:t>HaShvut</a:t>
            </a:r>
            <a:r>
              <a:rPr lang="en-US" sz="2600" i="1">
                <a:solidFill>
                  <a:schemeClr val="bg1"/>
                </a:solidFill>
              </a:rPr>
              <a:t>,</a:t>
            </a:r>
            <a:r>
              <a:rPr lang="en-US" sz="2600">
                <a:solidFill>
                  <a:schemeClr val="bg1"/>
                </a:solidFill>
              </a:rPr>
              <a:t> the Law of Return, was passed in 1950, a person from anywhere in the world with even one Jewish grandparent is granted automatic citizenship.  This mystery person is an </a:t>
            </a:r>
            <a:r>
              <a:rPr lang="en-US" sz="2600" i="1" err="1">
                <a:solidFill>
                  <a:schemeClr val="bg1"/>
                </a:solidFill>
              </a:rPr>
              <a:t>olah</a:t>
            </a:r>
            <a:r>
              <a:rPr lang="en-US" sz="2600">
                <a:solidFill>
                  <a:schemeClr val="bg1"/>
                </a:solidFill>
              </a:rPr>
              <a:t> from the U.S.  who made </a:t>
            </a:r>
            <a:r>
              <a:rPr lang="en-US" sz="2600" i="1" err="1">
                <a:solidFill>
                  <a:schemeClr val="bg1"/>
                </a:solidFill>
              </a:rPr>
              <a:t>aliyah</a:t>
            </a:r>
            <a:r>
              <a:rPr lang="en-US" sz="2600">
                <a:solidFill>
                  <a:schemeClr val="bg1"/>
                </a:solidFill>
              </a:rPr>
              <a:t> in 2015, is a culinary master, authored over a dozen cookbooks and made sure to live within walking distance of the Carmel Shuk (market) in Tel Aviv, the source of both inspiration and ingredients</a:t>
            </a:r>
            <a:r>
              <a:rPr lang="en-US" sz="2600" b="1">
                <a:solidFill>
                  <a:schemeClr val="bg1"/>
                </a:solidFill>
              </a:rPr>
              <a:t>.</a:t>
            </a:r>
            <a:r>
              <a:rPr lang="en-US" sz="2600" b="1">
                <a:solidFill>
                  <a:srgbClr val="FFC000"/>
                </a:solidFill>
              </a:rPr>
              <a:t> </a:t>
            </a:r>
            <a:r>
              <a:rPr lang="en-US" sz="2600" b="1" u="sng">
                <a:solidFill>
                  <a:srgbClr val="FFC000"/>
                </a:solidFill>
                <a:hlinkClick r:id="rId5">
                  <a:extLst>
                    <a:ext uri="{A12FA001-AC4F-418D-AE19-62706E023703}">
                      <ahyp:hlinkClr xmlns:ahyp="http://schemas.microsoft.com/office/drawing/2018/hyperlinkcolor" val="tx"/>
                    </a:ext>
                  </a:extLst>
                </a:hlinkClick>
              </a:rPr>
              <a:t>This recipe</a:t>
            </a:r>
            <a:r>
              <a:rPr lang="en-US" sz="2600" b="1">
                <a:solidFill>
                  <a:schemeClr val="accent4">
                    <a:lumMod val="40000"/>
                    <a:lumOff val="60000"/>
                  </a:schemeClr>
                </a:solidFill>
              </a:rPr>
              <a:t> </a:t>
            </a:r>
            <a:r>
              <a:rPr lang="en-US" sz="2600">
                <a:solidFill>
                  <a:schemeClr val="bg1"/>
                </a:solidFill>
              </a:rPr>
              <a:t>gives a taste of her love for cooking and for Israel.</a:t>
            </a:r>
          </a:p>
          <a:p>
            <a:pPr marL="914400" lvl="1" indent="-457200">
              <a:buFont typeface="Arial" panose="020B0604020202020204" pitchFamily="34" charset="0"/>
              <a:buChar char="•"/>
            </a:pPr>
            <a:r>
              <a:rPr lang="en-US" sz="2600">
                <a:solidFill>
                  <a:schemeClr val="bg1"/>
                </a:solidFill>
              </a:rPr>
              <a:t>Who is this person? </a:t>
            </a:r>
            <a:endParaRPr lang="en-US" sz="2600">
              <a:solidFill>
                <a:schemeClr val="bg1"/>
              </a:solidFill>
              <a:cs typeface="Calibri"/>
            </a:endParaRPr>
          </a:p>
          <a:p>
            <a:pPr marL="914400" lvl="1" indent="-457200">
              <a:buFont typeface="Arial" panose="020B0604020202020204" pitchFamily="34" charset="0"/>
              <a:buChar char="•"/>
            </a:pPr>
            <a:r>
              <a:rPr lang="en-US" sz="2600">
                <a:solidFill>
                  <a:schemeClr val="bg1"/>
                </a:solidFill>
              </a:rPr>
              <a:t>What is the first ingredient in this dish? </a:t>
            </a:r>
            <a:endParaRPr lang="en-US">
              <a:solidFill>
                <a:schemeClr val="bg1"/>
              </a:solidFill>
              <a:cs typeface="Calibri" panose="020F0502020204030204"/>
            </a:endParaRPr>
          </a:p>
          <a:p>
            <a:r>
              <a:rPr lang="en-US" sz="2800" b="1" i="1">
                <a:solidFill>
                  <a:schemeClr val="bg1"/>
                </a:solidFill>
              </a:rPr>
              <a:t>For word unscramble: the first four letters of the ingredient: </a:t>
            </a:r>
            <a:endParaRPr lang="en-US" sz="2800">
              <a:solidFill>
                <a:schemeClr val="bg1"/>
              </a:solidFill>
              <a:cs typeface="Calibri" panose="020F0502020204030204"/>
            </a:endParaRPr>
          </a:p>
        </p:txBody>
      </p:sp>
      <p:sp>
        <p:nvSpPr>
          <p:cNvPr id="6" name="TextBox 5">
            <a:extLst>
              <a:ext uri="{FF2B5EF4-FFF2-40B4-BE49-F238E27FC236}">
                <a16:creationId xmlns:a16="http://schemas.microsoft.com/office/drawing/2014/main" id="{7740AB43-33F7-448F-A5CC-A4E4717EB324}"/>
              </a:ext>
            </a:extLst>
          </p:cNvPr>
          <p:cNvSpPr txBox="1"/>
          <p:nvPr/>
        </p:nvSpPr>
        <p:spPr>
          <a:xfrm>
            <a:off x="11263184" y="6030097"/>
            <a:ext cx="729050" cy="698348"/>
          </a:xfrm>
          <a:prstGeom prst="rect">
            <a:avLst/>
          </a:prstGeom>
          <a:solidFill>
            <a:srgbClr val="0038B8"/>
          </a:solidFill>
        </p:spPr>
        <p:txBody>
          <a:bodyPr wrap="square" rtlCol="0">
            <a:spAutoFit/>
          </a:bodyPr>
          <a:lstStyle/>
          <a:p>
            <a:endParaRPr lang="en-US"/>
          </a:p>
        </p:txBody>
      </p:sp>
      <p:sp>
        <p:nvSpPr>
          <p:cNvPr id="7" name="TextBox 6">
            <a:extLst>
              <a:ext uri="{FF2B5EF4-FFF2-40B4-BE49-F238E27FC236}">
                <a16:creationId xmlns:a16="http://schemas.microsoft.com/office/drawing/2014/main" id="{B604D823-E52D-4830-BB5E-C7F48E90C23C}"/>
              </a:ext>
            </a:extLst>
          </p:cNvPr>
          <p:cNvSpPr txBox="1"/>
          <p:nvPr/>
        </p:nvSpPr>
        <p:spPr>
          <a:xfrm>
            <a:off x="11455103" y="6117661"/>
            <a:ext cx="357568" cy="523220"/>
          </a:xfrm>
          <a:prstGeom prst="rect">
            <a:avLst/>
          </a:prstGeom>
          <a:solidFill>
            <a:schemeClr val="bg1"/>
          </a:solidFill>
        </p:spPr>
        <p:txBody>
          <a:bodyPr wrap="square" rtlCol="0">
            <a:spAutoFit/>
          </a:bodyPr>
          <a:lstStyle/>
          <a:p>
            <a:r>
              <a:rPr lang="en-US" sz="2800" b="1"/>
              <a:t>2</a:t>
            </a:r>
          </a:p>
        </p:txBody>
      </p:sp>
      <p:pic>
        <p:nvPicPr>
          <p:cNvPr id="2" name="WhatsApp Audio 2021-04-05 at 5.23.27 AM">
            <a:hlinkClick r:id="" action="ppaction://media"/>
            <a:extLst>
              <a:ext uri="{FF2B5EF4-FFF2-40B4-BE49-F238E27FC236}">
                <a16:creationId xmlns:a16="http://schemas.microsoft.com/office/drawing/2014/main" id="{FCD10910-70B6-4CDF-97F6-8A8CC13CC5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35136" y="452468"/>
            <a:ext cx="730250" cy="730250"/>
          </a:xfrm>
          <a:prstGeom prst="rect">
            <a:avLst/>
          </a:prstGeom>
        </p:spPr>
      </p:pic>
      <p:pic>
        <p:nvPicPr>
          <p:cNvPr id="3" name="WhatsApp Audio 2021-04-05 at 5.23.27 AM">
            <a:hlinkClick r:id="" action="ppaction://media"/>
            <a:extLst>
              <a:ext uri="{FF2B5EF4-FFF2-40B4-BE49-F238E27FC236}">
                <a16:creationId xmlns:a16="http://schemas.microsoft.com/office/drawing/2014/main" id="{D83D906C-C7FB-4E60-89CC-6BD2EC8815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14865" y="-2352869"/>
            <a:ext cx="730250" cy="730250"/>
          </a:xfrm>
          <a:prstGeom prst="rect">
            <a:avLst/>
          </a:prstGeom>
        </p:spPr>
      </p:pic>
    </p:spTree>
    <p:extLst>
      <p:ext uri="{BB962C8B-B14F-4D97-AF65-F5344CB8AC3E}">
        <p14:creationId xmlns:p14="http://schemas.microsoft.com/office/powerpoint/2010/main" val="3551262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30"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nextCondLst>
                <p:cond evt="onClick" delay="0">
                  <p:tgtEl>
                    <p:spTgt spid="3"/>
                  </p:tgtEl>
                </p:cond>
              </p:nextCondLst>
            </p:seq>
            <p:audio>
              <p:cMediaNode>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9F7B7-02C6-4F3B-964C-FBAF34A5F479}"/>
              </a:ext>
            </a:extLst>
          </p:cNvPr>
          <p:cNvSpPr/>
          <p:nvPr/>
        </p:nvSpPr>
        <p:spPr>
          <a:xfrm>
            <a:off x="2364921" y="555171"/>
            <a:ext cx="7462157" cy="5747658"/>
          </a:xfrm>
          <a:prstGeom prst="rect">
            <a:avLst/>
          </a:prstGeom>
          <a:solidFill>
            <a:srgbClr val="1973D7">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28F58-4C40-4A12-9C34-FBFE8CD1F219}"/>
              </a:ext>
            </a:extLst>
          </p:cNvPr>
          <p:cNvSpPr txBox="1"/>
          <p:nvPr/>
        </p:nvSpPr>
        <p:spPr>
          <a:xfrm>
            <a:off x="3573235" y="1526721"/>
            <a:ext cx="5045528" cy="1569660"/>
          </a:xfrm>
          <a:prstGeom prst="rect">
            <a:avLst/>
          </a:prstGeom>
          <a:solidFill>
            <a:schemeClr val="bg1"/>
          </a:solidFill>
        </p:spPr>
        <p:txBody>
          <a:bodyPr wrap="square" rtlCol="0">
            <a:spAutoFit/>
          </a:bodyPr>
          <a:lstStyle/>
          <a:p>
            <a:r>
              <a:rPr lang="en-US" sz="2400"/>
              <a:t>Word Unscramble:</a:t>
            </a:r>
          </a:p>
          <a:p>
            <a:endParaRPr lang="en-US" sz="2400"/>
          </a:p>
          <a:p>
            <a:pPr marL="342900" indent="-342900">
              <a:buAutoNum type="arabicPeriod"/>
            </a:pPr>
            <a:r>
              <a:rPr lang="en-US" sz="2400"/>
              <a:t>A</a:t>
            </a:r>
          </a:p>
          <a:p>
            <a:pPr marL="342900" indent="-342900">
              <a:buAutoNum type="arabicPeriod"/>
            </a:pPr>
            <a:r>
              <a:rPr lang="en-US" sz="2400"/>
              <a:t>Free</a:t>
            </a:r>
          </a:p>
        </p:txBody>
      </p:sp>
    </p:spTree>
    <p:extLst>
      <p:ext uri="{BB962C8B-B14F-4D97-AF65-F5344CB8AC3E}">
        <p14:creationId xmlns:p14="http://schemas.microsoft.com/office/powerpoint/2010/main" val="82422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6000"/>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3451180" y="82362"/>
            <a:ext cx="8738510" cy="6585913"/>
          </a:xfrm>
          <a:prstGeom prst="rect">
            <a:avLst/>
          </a:prstGeom>
          <a:solidFill>
            <a:srgbClr val="0038B8">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422592-E823-403F-8D44-46E957C1E957}"/>
              </a:ext>
            </a:extLst>
          </p:cNvPr>
          <p:cNvSpPr txBox="1"/>
          <p:nvPr/>
        </p:nvSpPr>
        <p:spPr>
          <a:xfrm>
            <a:off x="3457087" y="606669"/>
            <a:ext cx="8548007" cy="6170920"/>
          </a:xfrm>
          <a:prstGeom prst="rect">
            <a:avLst/>
          </a:prstGeom>
          <a:noFill/>
        </p:spPr>
        <p:txBody>
          <a:bodyPr wrap="square" lIns="91440" tIns="45720" rIns="91440" bIns="45720" rtlCol="0" anchor="t">
            <a:spAutoFit/>
          </a:bodyPr>
          <a:lstStyle/>
          <a:p>
            <a:r>
              <a:rPr lang="en-US" sz="2700">
                <a:solidFill>
                  <a:schemeClr val="bg1"/>
                </a:solidFill>
              </a:rPr>
              <a:t>Israel has been competing in Eurovision, the international song contest, since 1973. Her first victory was “A-Ba-Ni-Bi" in 1978, a song still enjoyed both in Israel and around the world. “Hallelujah” brought Israel victory the following year. Israel then had to wait twenty years for a third victory in 1998 with “Diva”, performed by Dana International, a pop singer who was assigned male at birth and identified as female at a very young age and came out transgender at age 13.  </a:t>
            </a:r>
            <a:r>
              <a:rPr lang="en-US" sz="2700" b="1" u="sng">
                <a:solidFill>
                  <a:srgbClr val="00FFFF"/>
                </a:solidFill>
                <a:hlinkClick r:id="rId5">
                  <a:extLst>
                    <a:ext uri="{A12FA001-AC4F-418D-AE19-62706E023703}">
                      <ahyp:hlinkClr xmlns:ahyp="http://schemas.microsoft.com/office/drawing/2018/hyperlinkcolor" val="tx"/>
                    </a:ext>
                  </a:extLst>
                </a:hlinkClick>
              </a:rPr>
              <a:t>Check here</a:t>
            </a:r>
            <a:r>
              <a:rPr lang="en-US" sz="2700" b="1">
                <a:solidFill>
                  <a:srgbClr val="00FFFF"/>
                </a:solidFill>
              </a:rPr>
              <a:t> </a:t>
            </a:r>
            <a:r>
              <a:rPr lang="en-US" sz="2700">
                <a:solidFill>
                  <a:schemeClr val="bg1"/>
                </a:solidFill>
              </a:rPr>
              <a:t>to see:</a:t>
            </a:r>
          </a:p>
          <a:p>
            <a:pPr marL="800100" lvl="1" indent="-342900">
              <a:buFont typeface="Arial" panose="020B0604020202020204" pitchFamily="34" charset="0"/>
              <a:buChar char="•"/>
            </a:pPr>
            <a:r>
              <a:rPr lang="en-US" sz="2600">
                <a:solidFill>
                  <a:schemeClr val="bg1"/>
                </a:solidFill>
              </a:rPr>
              <a:t>Who brought home Israel’s 4</a:t>
            </a:r>
            <a:r>
              <a:rPr lang="en-US" sz="2600" baseline="30000">
                <a:solidFill>
                  <a:schemeClr val="bg1"/>
                </a:solidFill>
              </a:rPr>
              <a:t>th</a:t>
            </a:r>
            <a:r>
              <a:rPr lang="en-US" sz="2600">
                <a:solidFill>
                  <a:schemeClr val="bg1"/>
                </a:solidFill>
              </a:rPr>
              <a:t> Eurovision victory in 2018?</a:t>
            </a:r>
            <a:endParaRPr lang="en-US" sz="2600">
              <a:solidFill>
                <a:schemeClr val="bg1"/>
              </a:solidFill>
              <a:cs typeface="Calibri"/>
            </a:endParaRPr>
          </a:p>
          <a:p>
            <a:pPr marL="800100" lvl="1" indent="-342900">
              <a:buFont typeface="Arial" panose="020B0604020202020204" pitchFamily="34" charset="0"/>
              <a:buChar char="•"/>
            </a:pPr>
            <a:r>
              <a:rPr lang="en-US" sz="2600">
                <a:solidFill>
                  <a:schemeClr val="bg1"/>
                </a:solidFill>
              </a:rPr>
              <a:t>What was the name of the song?  </a:t>
            </a:r>
            <a:endParaRPr lang="en-US" sz="2600">
              <a:solidFill>
                <a:schemeClr val="bg1"/>
              </a:solidFill>
              <a:cs typeface="Calibri"/>
            </a:endParaRPr>
          </a:p>
          <a:p>
            <a:endParaRPr lang="en-US" sz="2600">
              <a:solidFill>
                <a:schemeClr val="bg1"/>
              </a:solidFill>
            </a:endParaRPr>
          </a:p>
          <a:p>
            <a:r>
              <a:rPr lang="en-US" sz="2400" b="1" i="1">
                <a:solidFill>
                  <a:schemeClr val="bg1"/>
                </a:solidFill>
              </a:rPr>
              <a:t>For word unscramble: the first two letters of the name of the song:  </a:t>
            </a:r>
            <a:endParaRPr lang="en-US" sz="2400">
              <a:solidFill>
                <a:schemeClr val="bg1"/>
              </a:solidFill>
            </a:endParaRPr>
          </a:p>
        </p:txBody>
      </p:sp>
      <p:sp>
        <p:nvSpPr>
          <p:cNvPr id="5" name="TextBox 4">
            <a:extLst>
              <a:ext uri="{FF2B5EF4-FFF2-40B4-BE49-F238E27FC236}">
                <a16:creationId xmlns:a16="http://schemas.microsoft.com/office/drawing/2014/main" id="{E869366D-37C2-43C2-ABA0-5C93F45E7B80}"/>
              </a:ext>
            </a:extLst>
          </p:cNvPr>
          <p:cNvSpPr txBox="1"/>
          <p:nvPr/>
        </p:nvSpPr>
        <p:spPr>
          <a:xfrm>
            <a:off x="67962" y="6079524"/>
            <a:ext cx="729050" cy="698348"/>
          </a:xfrm>
          <a:prstGeom prst="rect">
            <a:avLst/>
          </a:prstGeom>
          <a:solidFill>
            <a:srgbClr val="0038B8"/>
          </a:solidFill>
        </p:spPr>
        <p:txBody>
          <a:bodyPr wrap="square" rtlCol="0">
            <a:spAutoFit/>
          </a:bodyPr>
          <a:lstStyle/>
          <a:p>
            <a:endParaRPr lang="en-US"/>
          </a:p>
        </p:txBody>
      </p:sp>
      <p:sp>
        <p:nvSpPr>
          <p:cNvPr id="6" name="TextBox 5">
            <a:extLst>
              <a:ext uri="{FF2B5EF4-FFF2-40B4-BE49-F238E27FC236}">
                <a16:creationId xmlns:a16="http://schemas.microsoft.com/office/drawing/2014/main" id="{9FAB69AC-2656-4E56-B03C-9A5AA37EB7D6}"/>
              </a:ext>
            </a:extLst>
          </p:cNvPr>
          <p:cNvSpPr txBox="1"/>
          <p:nvPr/>
        </p:nvSpPr>
        <p:spPr>
          <a:xfrm>
            <a:off x="253703" y="6167088"/>
            <a:ext cx="357568" cy="523220"/>
          </a:xfrm>
          <a:prstGeom prst="rect">
            <a:avLst/>
          </a:prstGeom>
          <a:solidFill>
            <a:schemeClr val="bg1"/>
          </a:solidFill>
        </p:spPr>
        <p:txBody>
          <a:bodyPr wrap="square" rtlCol="0">
            <a:spAutoFit/>
          </a:bodyPr>
          <a:lstStyle/>
          <a:p>
            <a:r>
              <a:rPr lang="en-US" sz="2800" b="1"/>
              <a:t>3</a:t>
            </a:r>
          </a:p>
        </p:txBody>
      </p:sp>
      <p:pic>
        <p:nvPicPr>
          <p:cNvPr id="2" name="Slide #3">
            <a:hlinkClick r:id="" action="ppaction://media"/>
            <a:extLst>
              <a:ext uri="{FF2B5EF4-FFF2-40B4-BE49-F238E27FC236}">
                <a16:creationId xmlns:a16="http://schemas.microsoft.com/office/drawing/2014/main" id="{3860223F-79DA-4494-912F-D6A05A6D51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67441" y="87762"/>
            <a:ext cx="730250" cy="730250"/>
          </a:xfrm>
          <a:prstGeom prst="rect">
            <a:avLst/>
          </a:prstGeom>
        </p:spPr>
      </p:pic>
    </p:spTree>
    <p:extLst>
      <p:ext uri="{BB962C8B-B14F-4D97-AF65-F5344CB8AC3E}">
        <p14:creationId xmlns:p14="http://schemas.microsoft.com/office/powerpoint/2010/main" val="1687761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9F7B7-02C6-4F3B-964C-FBAF34A5F479}"/>
              </a:ext>
            </a:extLst>
          </p:cNvPr>
          <p:cNvSpPr/>
          <p:nvPr/>
        </p:nvSpPr>
        <p:spPr>
          <a:xfrm>
            <a:off x="2364921" y="555171"/>
            <a:ext cx="7462157" cy="5747658"/>
          </a:xfrm>
          <a:prstGeom prst="rect">
            <a:avLst/>
          </a:prstGeom>
          <a:solidFill>
            <a:srgbClr val="1973D7">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28F58-4C40-4A12-9C34-FBFE8CD1F219}"/>
              </a:ext>
            </a:extLst>
          </p:cNvPr>
          <p:cNvSpPr txBox="1"/>
          <p:nvPr/>
        </p:nvSpPr>
        <p:spPr>
          <a:xfrm>
            <a:off x="3573235" y="1490008"/>
            <a:ext cx="5045528" cy="1938992"/>
          </a:xfrm>
          <a:prstGeom prst="rect">
            <a:avLst/>
          </a:prstGeom>
          <a:solidFill>
            <a:schemeClr val="bg1"/>
          </a:solidFill>
        </p:spPr>
        <p:txBody>
          <a:bodyPr wrap="square" rtlCol="0">
            <a:spAutoFit/>
          </a:bodyPr>
          <a:lstStyle/>
          <a:p>
            <a:r>
              <a:rPr lang="en-US" sz="2400"/>
              <a:t>Word Unscramble:</a:t>
            </a:r>
          </a:p>
          <a:p>
            <a:endParaRPr lang="en-US" sz="2400"/>
          </a:p>
          <a:p>
            <a:pPr marL="342900" indent="-342900">
              <a:buAutoNum type="arabicPeriod"/>
            </a:pPr>
            <a:r>
              <a:rPr lang="en-US" sz="2400"/>
              <a:t>A</a:t>
            </a:r>
          </a:p>
          <a:p>
            <a:pPr marL="342900" indent="-342900">
              <a:buAutoNum type="arabicPeriod"/>
            </a:pPr>
            <a:r>
              <a:rPr lang="en-US" sz="2400"/>
              <a:t>Free</a:t>
            </a:r>
          </a:p>
          <a:p>
            <a:pPr marL="342900" indent="-342900">
              <a:buAutoNum type="arabicPeriod"/>
            </a:pPr>
            <a:r>
              <a:rPr lang="en-US" sz="2400"/>
              <a:t>To</a:t>
            </a:r>
          </a:p>
        </p:txBody>
      </p:sp>
    </p:spTree>
    <p:extLst>
      <p:ext uri="{BB962C8B-B14F-4D97-AF65-F5344CB8AC3E}">
        <p14:creationId xmlns:p14="http://schemas.microsoft.com/office/powerpoint/2010/main" val="41044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6000"/>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A65732-8D85-47D2-B999-9FBF833FA982}"/>
              </a:ext>
            </a:extLst>
          </p:cNvPr>
          <p:cNvSpPr/>
          <p:nvPr/>
        </p:nvSpPr>
        <p:spPr>
          <a:xfrm>
            <a:off x="4970929" y="-64223"/>
            <a:ext cx="6640286" cy="6858000"/>
          </a:xfrm>
          <a:prstGeom prst="rect">
            <a:avLst/>
          </a:prstGeom>
          <a:solidFill>
            <a:srgbClr val="0038B8">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2BA3CB-6A01-41F2-B3A7-E5D70FDE53C1}"/>
              </a:ext>
            </a:extLst>
          </p:cNvPr>
          <p:cNvSpPr txBox="1"/>
          <p:nvPr/>
        </p:nvSpPr>
        <p:spPr>
          <a:xfrm>
            <a:off x="5258381" y="54837"/>
            <a:ext cx="6065383" cy="6555641"/>
          </a:xfrm>
          <a:prstGeom prst="rect">
            <a:avLst/>
          </a:prstGeom>
          <a:noFill/>
        </p:spPr>
        <p:txBody>
          <a:bodyPr wrap="square" lIns="91440" tIns="45720" rIns="91440" bIns="45720" rtlCol="0" anchor="t">
            <a:spAutoFit/>
          </a:bodyPr>
          <a:lstStyle/>
          <a:p>
            <a:r>
              <a:rPr lang="en-US" sz="2800">
                <a:solidFill>
                  <a:schemeClr val="bg1"/>
                </a:solidFill>
              </a:rPr>
              <a:t>The centrality of Israel to the Jewish People started thousands of years ago in the Bible. All the patriarchs, matriarchs, and the children of Jacob – who became the 12 tribes - lived in and were buried in Israel. </a:t>
            </a:r>
            <a:r>
              <a:rPr lang="en-US" sz="2800" b="1">
                <a:solidFill>
                  <a:schemeClr val="accent6">
                    <a:lumMod val="60000"/>
                    <a:lumOff val="40000"/>
                  </a:schemeClr>
                </a:solidFill>
                <a:hlinkClick r:id="rId5">
                  <a:extLst>
                    <a:ext uri="{A12FA001-AC4F-418D-AE19-62706E023703}">
                      <ahyp:hlinkClr xmlns:ahyp="http://schemas.microsoft.com/office/drawing/2018/hyperlinkcolor" val="tx"/>
                    </a:ext>
                  </a:extLst>
                </a:hlinkClick>
              </a:rPr>
              <a:t>The verses from Genesis </a:t>
            </a:r>
            <a:r>
              <a:rPr lang="en-US" sz="2800" b="1">
                <a:solidFill>
                  <a:schemeClr val="accent6">
                    <a:lumMod val="60000"/>
                    <a:lumOff val="40000"/>
                  </a:schemeClr>
                </a:solidFill>
              </a:rPr>
              <a:t> </a:t>
            </a:r>
            <a:r>
              <a:rPr lang="en-US" sz="2800">
                <a:solidFill>
                  <a:schemeClr val="bg1"/>
                </a:solidFill>
              </a:rPr>
              <a:t>12:1-3 show that very first commandment God gave to the very first Jew was connected with Israel. </a:t>
            </a:r>
          </a:p>
          <a:p>
            <a:pPr marL="457200" indent="-457200">
              <a:buFont typeface="Arial" panose="020B0604020202020204" pitchFamily="34" charset="0"/>
              <a:buChar char="•"/>
            </a:pPr>
            <a:r>
              <a:rPr lang="en-US" sz="2800">
                <a:solidFill>
                  <a:schemeClr val="bg1"/>
                </a:solidFill>
              </a:rPr>
              <a:t>What does God command Abram?</a:t>
            </a:r>
          </a:p>
          <a:p>
            <a:pPr marL="457200" indent="-457200">
              <a:buFont typeface="Arial" panose="020B0604020202020204" pitchFamily="34" charset="0"/>
              <a:buChar char="•"/>
            </a:pPr>
            <a:r>
              <a:rPr lang="en-US" sz="2800">
                <a:solidFill>
                  <a:schemeClr val="bg1"/>
                </a:solidFill>
              </a:rPr>
              <a:t>What is one reward for following this commandment? </a:t>
            </a:r>
          </a:p>
          <a:p>
            <a:endParaRPr lang="en-US" sz="2400">
              <a:solidFill>
                <a:schemeClr val="bg1"/>
              </a:solidFill>
            </a:endParaRPr>
          </a:p>
          <a:p>
            <a:r>
              <a:rPr lang="en-US" sz="2800" b="1" i="1">
                <a:solidFill>
                  <a:schemeClr val="bg1"/>
                </a:solidFill>
              </a:rPr>
              <a:t>For word unscramble: Which word is repeated twice in verse 1 </a:t>
            </a:r>
            <a:r>
              <a:rPr lang="en-US" sz="3200" b="1" i="1">
                <a:solidFill>
                  <a:schemeClr val="bg1"/>
                </a:solidFill>
              </a:rPr>
              <a:t>?</a:t>
            </a:r>
            <a:endParaRPr lang="en-US" sz="3200">
              <a:solidFill>
                <a:schemeClr val="bg1"/>
              </a:solidFill>
            </a:endParaRPr>
          </a:p>
        </p:txBody>
      </p:sp>
      <p:sp>
        <p:nvSpPr>
          <p:cNvPr id="9" name="TextBox 8">
            <a:extLst>
              <a:ext uri="{FF2B5EF4-FFF2-40B4-BE49-F238E27FC236}">
                <a16:creationId xmlns:a16="http://schemas.microsoft.com/office/drawing/2014/main" id="{9D1C7A2F-66EC-4938-B1F2-6D185B63ACD7}"/>
              </a:ext>
            </a:extLst>
          </p:cNvPr>
          <p:cNvSpPr txBox="1"/>
          <p:nvPr/>
        </p:nvSpPr>
        <p:spPr>
          <a:xfrm>
            <a:off x="84438" y="6032748"/>
            <a:ext cx="729050" cy="698348"/>
          </a:xfrm>
          <a:prstGeom prst="rect">
            <a:avLst/>
          </a:prstGeom>
          <a:solidFill>
            <a:srgbClr val="0038B8"/>
          </a:solidFill>
        </p:spPr>
        <p:txBody>
          <a:bodyPr wrap="square" rtlCol="0">
            <a:spAutoFit/>
          </a:bodyPr>
          <a:lstStyle/>
          <a:p>
            <a:endParaRPr lang="en-US"/>
          </a:p>
        </p:txBody>
      </p:sp>
      <p:sp>
        <p:nvSpPr>
          <p:cNvPr id="10" name="TextBox 9">
            <a:extLst>
              <a:ext uri="{FF2B5EF4-FFF2-40B4-BE49-F238E27FC236}">
                <a16:creationId xmlns:a16="http://schemas.microsoft.com/office/drawing/2014/main" id="{074BFCB9-6182-4395-B0D2-6AC97F128684}"/>
              </a:ext>
            </a:extLst>
          </p:cNvPr>
          <p:cNvSpPr txBox="1"/>
          <p:nvPr/>
        </p:nvSpPr>
        <p:spPr>
          <a:xfrm>
            <a:off x="270179" y="6120312"/>
            <a:ext cx="357568" cy="523220"/>
          </a:xfrm>
          <a:prstGeom prst="rect">
            <a:avLst/>
          </a:prstGeom>
          <a:solidFill>
            <a:schemeClr val="bg1"/>
          </a:solidFill>
        </p:spPr>
        <p:txBody>
          <a:bodyPr wrap="square" rtlCol="0">
            <a:spAutoFit/>
          </a:bodyPr>
          <a:lstStyle/>
          <a:p>
            <a:r>
              <a:rPr lang="en-US" sz="2800" b="1"/>
              <a:t>4</a:t>
            </a:r>
          </a:p>
        </p:txBody>
      </p:sp>
      <p:pic>
        <p:nvPicPr>
          <p:cNvPr id="2" name="Slide #4">
            <a:hlinkClick r:id="" action="ppaction://media"/>
            <a:extLst>
              <a:ext uri="{FF2B5EF4-FFF2-40B4-BE49-F238E27FC236}">
                <a16:creationId xmlns:a16="http://schemas.microsoft.com/office/drawing/2014/main" id="{67FA1293-C228-4F2B-AB9A-9917671701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24738" y="-64223"/>
            <a:ext cx="586477" cy="586477"/>
          </a:xfrm>
          <a:prstGeom prst="rect">
            <a:avLst/>
          </a:prstGeom>
        </p:spPr>
      </p:pic>
    </p:spTree>
    <p:extLst>
      <p:ext uri="{BB962C8B-B14F-4D97-AF65-F5344CB8AC3E}">
        <p14:creationId xmlns:p14="http://schemas.microsoft.com/office/powerpoint/2010/main" val="3719410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92"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9ad281-2c11-4e85-9742-127386fe0b6f"/>
    <TaxKeywordTaxHTField xmlns="a19ad281-2c11-4e85-9742-127386fe0b6f">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D561736AC9C54096AADD920852159F" ma:contentTypeVersion="15" ma:contentTypeDescription="Create a new document." ma:contentTypeScope="" ma:versionID="f06a3527228f90e5959a09c60b51e240">
  <xsd:schema xmlns:xsd="http://www.w3.org/2001/XMLSchema" xmlns:xs="http://www.w3.org/2001/XMLSchema" xmlns:p="http://schemas.microsoft.com/office/2006/metadata/properties" xmlns:ns2="a19ad281-2c11-4e85-9742-127386fe0b6f" xmlns:ns3="13456ad9-9a48-4c1e-9c4e-cde2e826bebc" targetNamespace="http://schemas.microsoft.com/office/2006/metadata/properties" ma:root="true" ma:fieldsID="79b8274cd1ff1b53bf6efa50d9a25cd4" ns2:_="" ns3:_="">
    <xsd:import namespace="a19ad281-2c11-4e85-9742-127386fe0b6f"/>
    <xsd:import namespace="13456ad9-9a48-4c1e-9c4e-cde2e826be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2:TaxKeywordTaxHTField" minOccurs="0"/>
                <xsd:element ref="ns2:TaxCatchAll"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9ad281-2c11-4e85-9742-127386fe0b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KeywordTaxHTField" ma:index="19" nillable="true" ma:taxonomy="true" ma:internalName="TaxKeywordTaxHTField" ma:taxonomyFieldName="TaxKeyword" ma:displayName="Enterprise Keywords" ma:fieldId="{23f27201-bee3-471e-b2e7-b64fd8b7ca38}" ma:taxonomyMulti="true" ma:sspId="0b5df72e-83ed-4cf7-aeef-0e0b70bf0293"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1e028721-77c2-4090-9183-6dbf2b88499d}" ma:internalName="TaxCatchAll" ma:showField="CatchAllData" ma:web="a19ad281-2c11-4e85-9742-127386fe0b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456ad9-9a48-4c1e-9c4e-cde2e826beb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7AE95E-CB7E-42C3-BB42-B097E037E4C2}">
  <ds:schemaRefs>
    <ds:schemaRef ds:uri="13456ad9-9a48-4c1e-9c4e-cde2e826bebc"/>
    <ds:schemaRef ds:uri="a19ad281-2c11-4e85-9742-127386fe0b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56186E-8D2C-4373-BF21-28784C58E1DA}">
  <ds:schemaRefs>
    <ds:schemaRef ds:uri="13456ad9-9a48-4c1e-9c4e-cde2e826bebc"/>
    <ds:schemaRef ds:uri="a19ad281-2c11-4e85-9742-127386fe0b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282CD4-FA2D-4BCA-8029-9D1C00B70F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Widescreen</PresentationFormat>
  <Paragraphs>116</Paragraphs>
  <Slides>19</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Berlin Sans FB</vt:lpstr>
      <vt:lpstr>Calibri</vt:lpstr>
      <vt:lpstr>Calibri Light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Pitkowsky</dc:creator>
  <cp:lastModifiedBy>Abby Pitkowsky</cp:lastModifiedBy>
  <cp:revision>1</cp:revision>
  <dcterms:created xsi:type="dcterms:W3CDTF">2021-03-23T12:41:28Z</dcterms:created>
  <dcterms:modified xsi:type="dcterms:W3CDTF">2021-04-05T21:09:19Z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0x010100F4D561736AC9C54096AADD920852159F</vt:lpwstr>
  </property>
  <property fmtid="{D5CDD505-2E9C-101B-9397-08002B2CF9AE}" pid="3" name="TaxKeyword">
    <vt:lpwstr/>
  </property>
</Properties>
</file>