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9" r:id="rId2"/>
    <p:sldId id="280" r:id="rId3"/>
    <p:sldId id="269" r:id="rId4"/>
    <p:sldId id="259" r:id="rId5"/>
    <p:sldId id="270" r:id="rId6"/>
    <p:sldId id="268" r:id="rId7"/>
    <p:sldId id="272" r:id="rId8"/>
    <p:sldId id="276" r:id="rId9"/>
    <p:sldId id="261" r:id="rId10"/>
    <p:sldId id="262" r:id="rId11"/>
    <p:sldId id="258" r:id="rId12"/>
    <p:sldId id="271" r:id="rId13"/>
    <p:sldId id="277" r:id="rId14"/>
    <p:sldId id="278" r:id="rId15"/>
    <p:sldId id="263" r:id="rId16"/>
    <p:sldId id="264" r:id="rId17"/>
    <p:sldId id="265" r:id="rId18"/>
    <p:sldId id="257" r:id="rId19"/>
    <p:sldId id="274" r:id="rId20"/>
    <p:sldId id="275" r:id="rId21"/>
    <p:sldId id="281"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60489F-1ACF-4BFB-8480-9B0EE40CA68A}" v="38" dt="2026-05-12T18:40:56.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Pardes" userId="ceec9c9a-aed1-4b59-954d-7bfc18d1d76d" providerId="ADAL" clId="{25AD8266-495A-4DA0-B8DF-E780A54428CE}"/>
    <pc:docChg chg="undo custSel addSld delSld modSld sldOrd">
      <pc:chgData name="Ann Pardes" userId="ceec9c9a-aed1-4b59-954d-7bfc18d1d76d" providerId="ADAL" clId="{25AD8266-495A-4DA0-B8DF-E780A54428CE}" dt="2026-04-27T12:46:12.929" v="10846" actId="20577"/>
      <pc:docMkLst>
        <pc:docMk/>
      </pc:docMkLst>
      <pc:sldChg chg="modSp mod">
        <pc:chgData name="Ann Pardes" userId="ceec9c9a-aed1-4b59-954d-7bfc18d1d76d" providerId="ADAL" clId="{25AD8266-495A-4DA0-B8DF-E780A54428CE}" dt="2026-04-27T12:46:12.929" v="10846" actId="20577"/>
        <pc:sldMkLst>
          <pc:docMk/>
          <pc:sldMk cId="215766707" sldId="271"/>
        </pc:sldMkLst>
        <pc:spChg chg="mod">
          <ac:chgData name="Ann Pardes" userId="ceec9c9a-aed1-4b59-954d-7bfc18d1d76d" providerId="ADAL" clId="{25AD8266-495A-4DA0-B8DF-E780A54428CE}" dt="2026-04-27T12:46:12.929" v="10846" actId="20577"/>
          <ac:spMkLst>
            <pc:docMk/>
            <pc:sldMk cId="215766707" sldId="271"/>
            <ac:spMk id="3" creationId="{852EE316-8C2F-F628-8FD9-D0F8D5C674FA}"/>
          </ac:spMkLst>
        </pc:spChg>
      </pc:sldChg>
      <pc:sldChg chg="addSp delSp modSp new mod ord">
        <pc:chgData name="Ann Pardes" userId="ceec9c9a-aed1-4b59-954d-7bfc18d1d76d" providerId="ADAL" clId="{25AD8266-495A-4DA0-B8DF-E780A54428CE}" dt="2026-04-16T14:25:59.827" v="10823" actId="478"/>
        <pc:sldMkLst>
          <pc:docMk/>
          <pc:sldMk cId="3010753706" sldId="274"/>
        </pc:sldMkLst>
        <pc:spChg chg="mod">
          <ac:chgData name="Ann Pardes" userId="ceec9c9a-aed1-4b59-954d-7bfc18d1d76d" providerId="ADAL" clId="{25AD8266-495A-4DA0-B8DF-E780A54428CE}" dt="2026-04-16T14:24:22.442" v="10814" actId="14100"/>
          <ac:spMkLst>
            <pc:docMk/>
            <pc:sldMk cId="3010753706" sldId="274"/>
            <ac:spMk id="2" creationId="{277AE91D-0A62-91C4-4070-E429973DC788}"/>
          </ac:spMkLst>
        </pc:spChg>
      </pc:sldChg>
      <pc:sldChg chg="addSp delSp modSp new mod ord modClrScheme chgLayout">
        <pc:chgData name="Ann Pardes" userId="ceec9c9a-aed1-4b59-954d-7bfc18d1d76d" providerId="ADAL" clId="{25AD8266-495A-4DA0-B8DF-E780A54428CE}" dt="2026-04-16T14:25:43.097" v="10821" actId="478"/>
        <pc:sldMkLst>
          <pc:docMk/>
          <pc:sldMk cId="1454520414" sldId="275"/>
        </pc:sldMkLst>
      </pc:sldChg>
    </pc:docChg>
  </pc:docChgLst>
  <pc:docChgLst>
    <pc:chgData name="Ann Pardes" userId="ceec9c9a-aed1-4b59-954d-7bfc18d1d76d" providerId="ADAL" clId="{B748439F-DD13-4826-A488-04450B466988}"/>
    <pc:docChg chg="undo custSel addSld delSld modSld sldOrd">
      <pc:chgData name="Ann Pardes" userId="ceec9c9a-aed1-4b59-954d-7bfc18d1d76d" providerId="ADAL" clId="{B748439F-DD13-4826-A488-04450B466988}" dt="2026-05-12T18:40:56.109" v="235" actId="14100"/>
      <pc:docMkLst>
        <pc:docMk/>
      </pc:docMkLst>
      <pc:sldChg chg="addSp delSp modSp mod modClrScheme chgLayout">
        <pc:chgData name="Ann Pardes" userId="ceec9c9a-aed1-4b59-954d-7bfc18d1d76d" providerId="ADAL" clId="{B748439F-DD13-4826-A488-04450B466988}" dt="2026-05-12T13:22:17.133" v="168" actId="255"/>
        <pc:sldMkLst>
          <pc:docMk/>
          <pc:sldMk cId="1524092091" sldId="257"/>
        </pc:sldMkLst>
        <pc:spChg chg="mod ord">
          <ac:chgData name="Ann Pardes" userId="ceec9c9a-aed1-4b59-954d-7bfc18d1d76d" providerId="ADAL" clId="{B748439F-DD13-4826-A488-04450B466988}" dt="2026-05-12T13:12:32.553" v="107" actId="700"/>
          <ac:spMkLst>
            <pc:docMk/>
            <pc:sldMk cId="1524092091" sldId="257"/>
            <ac:spMk id="2" creationId="{24ECFF58-2831-3D11-F5EB-D8E2D9EEA107}"/>
          </ac:spMkLst>
        </pc:spChg>
        <pc:spChg chg="add del mod ord">
          <ac:chgData name="Ann Pardes" userId="ceec9c9a-aed1-4b59-954d-7bfc18d1d76d" providerId="ADAL" clId="{B748439F-DD13-4826-A488-04450B466988}" dt="2026-05-12T13:10:45.796" v="105" actId="700"/>
          <ac:spMkLst>
            <pc:docMk/>
            <pc:sldMk cId="1524092091" sldId="257"/>
            <ac:spMk id="5" creationId="{AAA75F66-83B9-F941-3784-1BAAB16BF2C1}"/>
          </ac:spMkLst>
        </pc:spChg>
        <pc:spChg chg="add del mod ord">
          <ac:chgData name="Ann Pardes" userId="ceec9c9a-aed1-4b59-954d-7bfc18d1d76d" providerId="ADAL" clId="{B748439F-DD13-4826-A488-04450B466988}" dt="2026-05-12T13:10:45.796" v="105" actId="700"/>
          <ac:spMkLst>
            <pc:docMk/>
            <pc:sldMk cId="1524092091" sldId="257"/>
            <ac:spMk id="6" creationId="{69C73FF4-DEFC-FCF1-2B92-1EB8752817B7}"/>
          </ac:spMkLst>
        </pc:spChg>
        <pc:spChg chg="add del mod ord">
          <ac:chgData name="Ann Pardes" userId="ceec9c9a-aed1-4b59-954d-7bfc18d1d76d" providerId="ADAL" clId="{B748439F-DD13-4826-A488-04450B466988}" dt="2026-05-12T13:12:32.553" v="107" actId="700"/>
          <ac:spMkLst>
            <pc:docMk/>
            <pc:sldMk cId="1524092091" sldId="257"/>
            <ac:spMk id="7" creationId="{F7188E40-6E07-676C-F1FA-51726326EFBC}"/>
          </ac:spMkLst>
        </pc:spChg>
        <pc:spChg chg="add del mod ord">
          <ac:chgData name="Ann Pardes" userId="ceec9c9a-aed1-4b59-954d-7bfc18d1d76d" providerId="ADAL" clId="{B748439F-DD13-4826-A488-04450B466988}" dt="2026-05-12T13:12:32.553" v="107" actId="700"/>
          <ac:spMkLst>
            <pc:docMk/>
            <pc:sldMk cId="1524092091" sldId="257"/>
            <ac:spMk id="8" creationId="{385F8D31-20F4-0C61-4880-E90C4CC21573}"/>
          </ac:spMkLst>
        </pc:spChg>
        <pc:spChg chg="del mod">
          <ac:chgData name="Ann Pardes" userId="ceec9c9a-aed1-4b59-954d-7bfc18d1d76d" providerId="ADAL" clId="{B748439F-DD13-4826-A488-04450B466988}" dt="2026-05-12T13:12:53.537" v="111" actId="21"/>
          <ac:spMkLst>
            <pc:docMk/>
            <pc:sldMk cId="1524092091" sldId="257"/>
            <ac:spMk id="9" creationId="{D47797B6-53B5-0DDB-A8BD-C05BAEF53301}"/>
          </ac:spMkLst>
        </pc:spChg>
        <pc:spChg chg="add del mod">
          <ac:chgData name="Ann Pardes" userId="ceec9c9a-aed1-4b59-954d-7bfc18d1d76d" providerId="ADAL" clId="{B748439F-DD13-4826-A488-04450B466988}" dt="2026-05-12T13:13:09.399" v="115" actId="21"/>
          <ac:spMkLst>
            <pc:docMk/>
            <pc:sldMk cId="1524092091" sldId="257"/>
            <ac:spMk id="10" creationId="{3E31139F-38C0-99C5-CCBF-1FD92F370CD3}"/>
          </ac:spMkLst>
        </pc:spChg>
        <pc:spChg chg="add del mod">
          <ac:chgData name="Ann Pardes" userId="ceec9c9a-aed1-4b59-954d-7bfc18d1d76d" providerId="ADAL" clId="{B748439F-DD13-4826-A488-04450B466988}" dt="2026-05-12T13:13:31.260" v="119" actId="478"/>
          <ac:spMkLst>
            <pc:docMk/>
            <pc:sldMk cId="1524092091" sldId="257"/>
            <ac:spMk id="11" creationId="{A0ACA28B-CAA3-2D9A-14F5-D2C27B1FCAEA}"/>
          </ac:spMkLst>
        </pc:spChg>
        <pc:spChg chg="add del mod">
          <ac:chgData name="Ann Pardes" userId="ceec9c9a-aed1-4b59-954d-7bfc18d1d76d" providerId="ADAL" clId="{B748439F-DD13-4826-A488-04450B466988}" dt="2026-05-12T13:19:19.235" v="133" actId="478"/>
          <ac:spMkLst>
            <pc:docMk/>
            <pc:sldMk cId="1524092091" sldId="257"/>
            <ac:spMk id="12" creationId="{480EE09B-D341-663E-725E-9E4EA021FE92}"/>
          </ac:spMkLst>
        </pc:spChg>
        <pc:spChg chg="add mod">
          <ac:chgData name="Ann Pardes" userId="ceec9c9a-aed1-4b59-954d-7bfc18d1d76d" providerId="ADAL" clId="{B748439F-DD13-4826-A488-04450B466988}" dt="2026-05-12T13:22:17.133" v="168" actId="255"/>
          <ac:spMkLst>
            <pc:docMk/>
            <pc:sldMk cId="1524092091" sldId="257"/>
            <ac:spMk id="13" creationId="{D2134D78-8F63-0062-8852-FAA97EAFFD18}"/>
          </ac:spMkLst>
        </pc:spChg>
        <pc:picChg chg="mod">
          <ac:chgData name="Ann Pardes" userId="ceec9c9a-aed1-4b59-954d-7bfc18d1d76d" providerId="ADAL" clId="{B748439F-DD13-4826-A488-04450B466988}" dt="2026-05-12T13:18:49.566" v="130" actId="1076"/>
          <ac:picMkLst>
            <pc:docMk/>
            <pc:sldMk cId="1524092091" sldId="257"/>
            <ac:picMk id="3" creationId="{97E11340-ED72-BD89-DD68-050B8BD28B28}"/>
          </ac:picMkLst>
        </pc:picChg>
        <pc:picChg chg="add mod">
          <ac:chgData name="Ann Pardes" userId="ceec9c9a-aed1-4b59-954d-7bfc18d1d76d" providerId="ADAL" clId="{B748439F-DD13-4826-A488-04450B466988}" dt="2026-05-12T13:19:58.880" v="154" actId="1076"/>
          <ac:picMkLst>
            <pc:docMk/>
            <pc:sldMk cId="1524092091" sldId="257"/>
            <ac:picMk id="4" creationId="{0AA997F4-A2C6-EC81-5832-73544C82F842}"/>
          </ac:picMkLst>
        </pc:picChg>
        <pc:picChg chg="mod">
          <ac:chgData name="Ann Pardes" userId="ceec9c9a-aed1-4b59-954d-7bfc18d1d76d" providerId="ADAL" clId="{B748439F-DD13-4826-A488-04450B466988}" dt="2026-05-12T13:21:45.791" v="164" actId="1076"/>
          <ac:picMkLst>
            <pc:docMk/>
            <pc:sldMk cId="1524092091" sldId="257"/>
            <ac:picMk id="1026" creationId="{34DA7F04-F017-FC15-C29D-3690F48BE76A}"/>
          </ac:picMkLst>
        </pc:picChg>
        <pc:picChg chg="mod">
          <ac:chgData name="Ann Pardes" userId="ceec9c9a-aed1-4b59-954d-7bfc18d1d76d" providerId="ADAL" clId="{B748439F-DD13-4826-A488-04450B466988}" dt="2026-05-12T13:21:47.099" v="165" actId="1076"/>
          <ac:picMkLst>
            <pc:docMk/>
            <pc:sldMk cId="1524092091" sldId="257"/>
            <ac:picMk id="1028" creationId="{F9239A78-3F54-A1E5-38AB-FAD010B035FB}"/>
          </ac:picMkLst>
        </pc:picChg>
        <pc:picChg chg="mod">
          <ac:chgData name="Ann Pardes" userId="ceec9c9a-aed1-4b59-954d-7bfc18d1d76d" providerId="ADAL" clId="{B748439F-DD13-4826-A488-04450B466988}" dt="2026-05-12T13:18:46.177" v="128" actId="1076"/>
          <ac:picMkLst>
            <pc:docMk/>
            <pc:sldMk cId="1524092091" sldId="257"/>
            <ac:picMk id="1030" creationId="{CEE27DB8-A562-731D-E3C9-A2132323D384}"/>
          </ac:picMkLst>
        </pc:picChg>
        <pc:picChg chg="mod">
          <ac:chgData name="Ann Pardes" userId="ceec9c9a-aed1-4b59-954d-7bfc18d1d76d" providerId="ADAL" clId="{B748439F-DD13-4826-A488-04450B466988}" dt="2026-05-12T13:20:00.488" v="155" actId="1076"/>
          <ac:picMkLst>
            <pc:docMk/>
            <pc:sldMk cId="1524092091" sldId="257"/>
            <ac:picMk id="1032" creationId="{08CE5FD8-DCAC-58AA-135D-7FD9727296B0}"/>
          </ac:picMkLst>
        </pc:picChg>
        <pc:picChg chg="mod">
          <ac:chgData name="Ann Pardes" userId="ceec9c9a-aed1-4b59-954d-7bfc18d1d76d" providerId="ADAL" clId="{B748439F-DD13-4826-A488-04450B466988}" dt="2026-05-12T13:18:44.924" v="127" actId="1076"/>
          <ac:picMkLst>
            <pc:docMk/>
            <pc:sldMk cId="1524092091" sldId="257"/>
            <ac:picMk id="1034" creationId="{AD3C4F23-3709-7386-E9ED-51459737261E}"/>
          </ac:picMkLst>
        </pc:picChg>
        <pc:picChg chg="mod">
          <ac:chgData name="Ann Pardes" userId="ceec9c9a-aed1-4b59-954d-7bfc18d1d76d" providerId="ADAL" clId="{B748439F-DD13-4826-A488-04450B466988}" dt="2026-05-12T13:13:35.068" v="120" actId="1076"/>
          <ac:picMkLst>
            <pc:docMk/>
            <pc:sldMk cId="1524092091" sldId="257"/>
            <ac:picMk id="1036" creationId="{ABD284D1-9A9F-0F46-80B7-0FB7B84D4F30}"/>
          </ac:picMkLst>
        </pc:picChg>
      </pc:sldChg>
      <pc:sldChg chg="modSp mod">
        <pc:chgData name="Ann Pardes" userId="ceec9c9a-aed1-4b59-954d-7bfc18d1d76d" providerId="ADAL" clId="{B748439F-DD13-4826-A488-04450B466988}" dt="2026-05-12T16:19:04.804" v="229" actId="20577"/>
        <pc:sldMkLst>
          <pc:docMk/>
          <pc:sldMk cId="2418944398" sldId="258"/>
        </pc:sldMkLst>
        <pc:spChg chg="mod">
          <ac:chgData name="Ann Pardes" userId="ceec9c9a-aed1-4b59-954d-7bfc18d1d76d" providerId="ADAL" clId="{B748439F-DD13-4826-A488-04450B466988}" dt="2026-05-12T16:19:04.804" v="229" actId="20577"/>
          <ac:spMkLst>
            <pc:docMk/>
            <pc:sldMk cId="2418944398" sldId="258"/>
            <ac:spMk id="2" creationId="{4C125E25-1813-C230-2B98-D8B6D1410081}"/>
          </ac:spMkLst>
        </pc:spChg>
        <pc:spChg chg="mod">
          <ac:chgData name="Ann Pardes" userId="ceec9c9a-aed1-4b59-954d-7bfc18d1d76d" providerId="ADAL" clId="{B748439F-DD13-4826-A488-04450B466988}" dt="2026-05-12T13:09:04.634" v="101" actId="20577"/>
          <ac:spMkLst>
            <pc:docMk/>
            <pc:sldMk cId="2418944398" sldId="258"/>
            <ac:spMk id="3" creationId="{9DFA0D2D-F3D5-208E-0713-6654E1C64B1C}"/>
          </ac:spMkLst>
        </pc:spChg>
      </pc:sldChg>
      <pc:sldChg chg="addSp delSp modSp mod setBg">
        <pc:chgData name="Ann Pardes" userId="ceec9c9a-aed1-4b59-954d-7bfc18d1d76d" providerId="ADAL" clId="{B748439F-DD13-4826-A488-04450B466988}" dt="2026-05-12T16:15:55.886" v="205" actId="20577"/>
        <pc:sldMkLst>
          <pc:docMk/>
          <pc:sldMk cId="1764723763" sldId="263"/>
        </pc:sldMkLst>
        <pc:spChg chg="mod">
          <ac:chgData name="Ann Pardes" userId="ceec9c9a-aed1-4b59-954d-7bfc18d1d76d" providerId="ADAL" clId="{B748439F-DD13-4826-A488-04450B466988}" dt="2026-05-12T16:15:55.886" v="205" actId="20577"/>
          <ac:spMkLst>
            <pc:docMk/>
            <pc:sldMk cId="1764723763" sldId="263"/>
            <ac:spMk id="2" creationId="{34E07619-B48D-4B75-8058-461502556F34}"/>
          </ac:spMkLst>
        </pc:spChg>
        <pc:spChg chg="mod">
          <ac:chgData name="Ann Pardes" userId="ceec9c9a-aed1-4b59-954d-7bfc18d1d76d" providerId="ADAL" clId="{B748439F-DD13-4826-A488-04450B466988}" dt="2026-05-12T16:15:29.162" v="193" actId="26606"/>
          <ac:spMkLst>
            <pc:docMk/>
            <pc:sldMk cId="1764723763" sldId="263"/>
            <ac:spMk id="3" creationId="{46971374-9B25-9C18-A6D0-54D6A19C0D93}"/>
          </ac:spMkLst>
        </pc:spChg>
        <pc:spChg chg="mod">
          <ac:chgData name="Ann Pardes" userId="ceec9c9a-aed1-4b59-954d-7bfc18d1d76d" providerId="ADAL" clId="{B748439F-DD13-4826-A488-04450B466988}" dt="2026-05-12T16:15:29.162" v="193" actId="26606"/>
          <ac:spMkLst>
            <pc:docMk/>
            <pc:sldMk cId="1764723763" sldId="263"/>
            <ac:spMk id="4" creationId="{AEE598AB-77A7-21D5-FDA5-FEB1E091EF7E}"/>
          </ac:spMkLst>
        </pc:spChg>
        <pc:spChg chg="add del">
          <ac:chgData name="Ann Pardes" userId="ceec9c9a-aed1-4b59-954d-7bfc18d1d76d" providerId="ADAL" clId="{B748439F-DD13-4826-A488-04450B466988}" dt="2026-05-12T16:15:29.162" v="193" actId="26606"/>
          <ac:spMkLst>
            <pc:docMk/>
            <pc:sldMk cId="1764723763" sldId="263"/>
            <ac:spMk id="9" creationId="{907EF6B7-1338-4443-8C46-6A318D952DFD}"/>
          </ac:spMkLst>
        </pc:spChg>
        <pc:spChg chg="add del">
          <ac:chgData name="Ann Pardes" userId="ceec9c9a-aed1-4b59-954d-7bfc18d1d76d" providerId="ADAL" clId="{B748439F-DD13-4826-A488-04450B466988}" dt="2026-05-12T16:15:29.162" v="193" actId="26606"/>
          <ac:spMkLst>
            <pc:docMk/>
            <pc:sldMk cId="1764723763" sldId="263"/>
            <ac:spMk id="11" creationId="{DAAE4CDD-124C-4DCF-9584-B6033B545DD5}"/>
          </ac:spMkLst>
        </pc:spChg>
        <pc:spChg chg="add del">
          <ac:chgData name="Ann Pardes" userId="ceec9c9a-aed1-4b59-954d-7bfc18d1d76d" providerId="ADAL" clId="{B748439F-DD13-4826-A488-04450B466988}" dt="2026-05-12T16:15:29.162" v="193" actId="26606"/>
          <ac:spMkLst>
            <pc:docMk/>
            <pc:sldMk cId="1764723763" sldId="263"/>
            <ac:spMk id="13" creationId="{081E4A58-353D-44AE-B2FC-2A74E2E400F7}"/>
          </ac:spMkLst>
        </pc:spChg>
        <pc:spChg chg="add">
          <ac:chgData name="Ann Pardes" userId="ceec9c9a-aed1-4b59-954d-7bfc18d1d76d" providerId="ADAL" clId="{B748439F-DD13-4826-A488-04450B466988}" dt="2026-05-12T16:15:29.162" v="193" actId="26606"/>
          <ac:spMkLst>
            <pc:docMk/>
            <pc:sldMk cId="1764723763" sldId="263"/>
            <ac:spMk id="18" creationId="{18873D23-2DCF-4B31-A009-95721C06E8E1}"/>
          </ac:spMkLst>
        </pc:spChg>
        <pc:spChg chg="add">
          <ac:chgData name="Ann Pardes" userId="ceec9c9a-aed1-4b59-954d-7bfc18d1d76d" providerId="ADAL" clId="{B748439F-DD13-4826-A488-04450B466988}" dt="2026-05-12T16:15:29.162" v="193" actId="26606"/>
          <ac:spMkLst>
            <pc:docMk/>
            <pc:sldMk cId="1764723763" sldId="263"/>
            <ac:spMk id="20" creationId="{C13EF075-D4EF-4929-ADBC-91B27DA19955}"/>
          </ac:spMkLst>
        </pc:spChg>
        <pc:grpChg chg="add">
          <ac:chgData name="Ann Pardes" userId="ceec9c9a-aed1-4b59-954d-7bfc18d1d76d" providerId="ADAL" clId="{B748439F-DD13-4826-A488-04450B466988}" dt="2026-05-12T16:15:29.162" v="193" actId="26606"/>
          <ac:grpSpMkLst>
            <pc:docMk/>
            <pc:sldMk cId="1764723763" sldId="263"/>
            <ac:grpSpMk id="22" creationId="{DAA26DFA-AAB2-4973-9C17-16D587C7B198}"/>
          </ac:grpSpMkLst>
        </pc:grpChg>
      </pc:sldChg>
      <pc:sldChg chg="addSp delSp modSp mod setBg">
        <pc:chgData name="Ann Pardes" userId="ceec9c9a-aed1-4b59-954d-7bfc18d1d76d" providerId="ADAL" clId="{B748439F-DD13-4826-A488-04450B466988}" dt="2026-05-12T16:17:49.297" v="213" actId="255"/>
        <pc:sldMkLst>
          <pc:docMk/>
          <pc:sldMk cId="280245067" sldId="264"/>
        </pc:sldMkLst>
        <pc:spChg chg="mod">
          <ac:chgData name="Ann Pardes" userId="ceec9c9a-aed1-4b59-954d-7bfc18d1d76d" providerId="ADAL" clId="{B748439F-DD13-4826-A488-04450B466988}" dt="2026-05-12T16:15:20.914" v="192" actId="26606"/>
          <ac:spMkLst>
            <pc:docMk/>
            <pc:sldMk cId="280245067" sldId="264"/>
            <ac:spMk id="2" creationId="{2E5D443E-0A57-0348-392E-C6A939A452C4}"/>
          </ac:spMkLst>
        </pc:spChg>
        <pc:spChg chg="add del mod">
          <ac:chgData name="Ann Pardes" userId="ceec9c9a-aed1-4b59-954d-7bfc18d1d76d" providerId="ADAL" clId="{B748439F-DD13-4826-A488-04450B466988}" dt="2026-05-12T16:13:35.629" v="188" actId="26606"/>
          <ac:spMkLst>
            <pc:docMk/>
            <pc:sldMk cId="280245067" sldId="264"/>
            <ac:spMk id="3" creationId="{A3BC0111-0BE0-F604-59CD-993AE7BC721B}"/>
          </ac:spMkLst>
        </pc:spChg>
        <pc:spChg chg="mod">
          <ac:chgData name="Ann Pardes" userId="ceec9c9a-aed1-4b59-954d-7bfc18d1d76d" providerId="ADAL" clId="{B748439F-DD13-4826-A488-04450B466988}" dt="2026-05-12T16:15:20.914" v="192" actId="26606"/>
          <ac:spMkLst>
            <pc:docMk/>
            <pc:sldMk cId="280245067" sldId="264"/>
            <ac:spMk id="4" creationId="{7675221A-393B-EA77-8FB9-A5DCE78DF1F5}"/>
          </ac:spMkLst>
        </pc:spChg>
        <pc:spChg chg="add del">
          <ac:chgData name="Ann Pardes" userId="ceec9c9a-aed1-4b59-954d-7bfc18d1d76d" providerId="ADAL" clId="{B748439F-DD13-4826-A488-04450B466988}" dt="2026-05-12T16:13:24.954" v="183" actId="26606"/>
          <ac:spMkLst>
            <pc:docMk/>
            <pc:sldMk cId="280245067" sldId="264"/>
            <ac:spMk id="9" creationId="{907EF6B7-1338-4443-8C46-6A318D952DFD}"/>
          </ac:spMkLst>
        </pc:spChg>
        <pc:spChg chg="add del">
          <ac:chgData name="Ann Pardes" userId="ceec9c9a-aed1-4b59-954d-7bfc18d1d76d" providerId="ADAL" clId="{B748439F-DD13-4826-A488-04450B466988}" dt="2026-05-12T16:13:24.954" v="183" actId="26606"/>
          <ac:spMkLst>
            <pc:docMk/>
            <pc:sldMk cId="280245067" sldId="264"/>
            <ac:spMk id="11" creationId="{DAAE4CDD-124C-4DCF-9584-B6033B545DD5}"/>
          </ac:spMkLst>
        </pc:spChg>
        <pc:spChg chg="add del">
          <ac:chgData name="Ann Pardes" userId="ceec9c9a-aed1-4b59-954d-7bfc18d1d76d" providerId="ADAL" clId="{B748439F-DD13-4826-A488-04450B466988}" dt="2026-05-12T16:13:24.954" v="183" actId="26606"/>
          <ac:spMkLst>
            <pc:docMk/>
            <pc:sldMk cId="280245067" sldId="264"/>
            <ac:spMk id="13" creationId="{081E4A58-353D-44AE-B2FC-2A74E2E400F7}"/>
          </ac:spMkLst>
        </pc:spChg>
        <pc:spChg chg="add del">
          <ac:chgData name="Ann Pardes" userId="ceec9c9a-aed1-4b59-954d-7bfc18d1d76d" providerId="ADAL" clId="{B748439F-DD13-4826-A488-04450B466988}" dt="2026-05-12T16:13:28.015" v="185" actId="26606"/>
          <ac:spMkLst>
            <pc:docMk/>
            <pc:sldMk cId="280245067" sldId="264"/>
            <ac:spMk id="15" creationId="{B50AB553-2A96-4A92-96F2-93548E096954}"/>
          </ac:spMkLst>
        </pc:spChg>
        <pc:spChg chg="add del">
          <ac:chgData name="Ann Pardes" userId="ceec9c9a-aed1-4b59-954d-7bfc18d1d76d" providerId="ADAL" clId="{B748439F-DD13-4826-A488-04450B466988}" dt="2026-05-12T16:13:35.619" v="187" actId="26606"/>
          <ac:spMkLst>
            <pc:docMk/>
            <pc:sldMk cId="280245067" sldId="264"/>
            <ac:spMk id="17" creationId="{D2B78728-A580-49A7-84F9-6EF6F583ADE0}"/>
          </ac:spMkLst>
        </pc:spChg>
        <pc:spChg chg="add del">
          <ac:chgData name="Ann Pardes" userId="ceec9c9a-aed1-4b59-954d-7bfc18d1d76d" providerId="ADAL" clId="{B748439F-DD13-4826-A488-04450B466988}" dt="2026-05-12T16:13:35.619" v="187" actId="26606"/>
          <ac:spMkLst>
            <pc:docMk/>
            <pc:sldMk cId="280245067" sldId="264"/>
            <ac:spMk id="19" creationId="{38FAA1A1-D861-433F-88FA-1E9D6FD31D11}"/>
          </ac:spMkLst>
        </pc:spChg>
        <pc:spChg chg="add del">
          <ac:chgData name="Ann Pardes" userId="ceec9c9a-aed1-4b59-954d-7bfc18d1d76d" providerId="ADAL" clId="{B748439F-DD13-4826-A488-04450B466988}" dt="2026-05-12T16:13:35.619" v="187" actId="26606"/>
          <ac:spMkLst>
            <pc:docMk/>
            <pc:sldMk cId="280245067" sldId="264"/>
            <ac:spMk id="20" creationId="{C4285719-470E-454C-AF62-8323075F1F5B}"/>
          </ac:spMkLst>
        </pc:spChg>
        <pc:spChg chg="add del">
          <ac:chgData name="Ann Pardes" userId="ceec9c9a-aed1-4b59-954d-7bfc18d1d76d" providerId="ADAL" clId="{B748439F-DD13-4826-A488-04450B466988}" dt="2026-05-12T16:13:35.619" v="187" actId="26606"/>
          <ac:spMkLst>
            <pc:docMk/>
            <pc:sldMk cId="280245067" sldId="264"/>
            <ac:spMk id="21" creationId="{8D71EDA1-87BF-4D5D-AB79-F346FD19278A}"/>
          </ac:spMkLst>
        </pc:spChg>
        <pc:spChg chg="add del">
          <ac:chgData name="Ann Pardes" userId="ceec9c9a-aed1-4b59-954d-7bfc18d1d76d" providerId="ADAL" clId="{B748439F-DD13-4826-A488-04450B466988}" dt="2026-05-12T16:13:35.619" v="187" actId="26606"/>
          <ac:spMkLst>
            <pc:docMk/>
            <pc:sldMk cId="280245067" sldId="264"/>
            <ac:spMk id="22" creationId="{CD9FE4EF-C4D8-49A0-B2FF-81D8DB7D8A24}"/>
          </ac:spMkLst>
        </pc:spChg>
        <pc:spChg chg="add del">
          <ac:chgData name="Ann Pardes" userId="ceec9c9a-aed1-4b59-954d-7bfc18d1d76d" providerId="ADAL" clId="{B748439F-DD13-4826-A488-04450B466988}" dt="2026-05-12T16:13:35.619" v="187" actId="26606"/>
          <ac:spMkLst>
            <pc:docMk/>
            <pc:sldMk cId="280245067" sldId="264"/>
            <ac:spMk id="23" creationId="{4300840D-0A0B-4512-BACA-B439D5B9C57C}"/>
          </ac:spMkLst>
        </pc:spChg>
        <pc:spChg chg="add del">
          <ac:chgData name="Ann Pardes" userId="ceec9c9a-aed1-4b59-954d-7bfc18d1d76d" providerId="ADAL" clId="{B748439F-DD13-4826-A488-04450B466988}" dt="2026-05-12T16:13:35.619" v="187" actId="26606"/>
          <ac:spMkLst>
            <pc:docMk/>
            <pc:sldMk cId="280245067" sldId="264"/>
            <ac:spMk id="24" creationId="{A3BC0111-0BE0-F604-59CD-993AE7BC721B}"/>
          </ac:spMkLst>
        </pc:spChg>
        <pc:spChg chg="add del">
          <ac:chgData name="Ann Pardes" userId="ceec9c9a-aed1-4b59-954d-7bfc18d1d76d" providerId="ADAL" clId="{B748439F-DD13-4826-A488-04450B466988}" dt="2026-05-12T16:15:20.914" v="192" actId="26606"/>
          <ac:spMkLst>
            <pc:docMk/>
            <pc:sldMk cId="280245067" sldId="264"/>
            <ac:spMk id="26" creationId="{907EF6B7-1338-4443-8C46-6A318D952DFD}"/>
          </ac:spMkLst>
        </pc:spChg>
        <pc:spChg chg="add del">
          <ac:chgData name="Ann Pardes" userId="ceec9c9a-aed1-4b59-954d-7bfc18d1d76d" providerId="ADAL" clId="{B748439F-DD13-4826-A488-04450B466988}" dt="2026-05-12T16:15:20.914" v="192" actId="26606"/>
          <ac:spMkLst>
            <pc:docMk/>
            <pc:sldMk cId="280245067" sldId="264"/>
            <ac:spMk id="27" creationId="{DAAE4CDD-124C-4DCF-9584-B6033B545DD5}"/>
          </ac:spMkLst>
        </pc:spChg>
        <pc:spChg chg="add del">
          <ac:chgData name="Ann Pardes" userId="ceec9c9a-aed1-4b59-954d-7bfc18d1d76d" providerId="ADAL" clId="{B748439F-DD13-4826-A488-04450B466988}" dt="2026-05-12T16:15:20.914" v="192" actId="26606"/>
          <ac:spMkLst>
            <pc:docMk/>
            <pc:sldMk cId="280245067" sldId="264"/>
            <ac:spMk id="28" creationId="{081E4A58-353D-44AE-B2FC-2A74E2E400F7}"/>
          </ac:spMkLst>
        </pc:spChg>
        <pc:spChg chg="add mod">
          <ac:chgData name="Ann Pardes" userId="ceec9c9a-aed1-4b59-954d-7bfc18d1d76d" providerId="ADAL" clId="{B748439F-DD13-4826-A488-04450B466988}" dt="2026-05-12T16:17:49.297" v="213" actId="255"/>
          <ac:spMkLst>
            <pc:docMk/>
            <pc:sldMk cId="280245067" sldId="264"/>
            <ac:spMk id="29" creationId="{A3BC0111-0BE0-F604-59CD-993AE7BC721B}"/>
          </ac:spMkLst>
        </pc:spChg>
        <pc:spChg chg="add">
          <ac:chgData name="Ann Pardes" userId="ceec9c9a-aed1-4b59-954d-7bfc18d1d76d" providerId="ADAL" clId="{B748439F-DD13-4826-A488-04450B466988}" dt="2026-05-12T16:15:20.914" v="192" actId="26606"/>
          <ac:spMkLst>
            <pc:docMk/>
            <pc:sldMk cId="280245067" sldId="264"/>
            <ac:spMk id="34" creationId="{18873D23-2DCF-4B31-A009-95721C06E8E1}"/>
          </ac:spMkLst>
        </pc:spChg>
        <pc:spChg chg="add">
          <ac:chgData name="Ann Pardes" userId="ceec9c9a-aed1-4b59-954d-7bfc18d1d76d" providerId="ADAL" clId="{B748439F-DD13-4826-A488-04450B466988}" dt="2026-05-12T16:15:20.914" v="192" actId="26606"/>
          <ac:spMkLst>
            <pc:docMk/>
            <pc:sldMk cId="280245067" sldId="264"/>
            <ac:spMk id="36" creationId="{C13EF075-D4EF-4929-ADBC-91B27DA19955}"/>
          </ac:spMkLst>
        </pc:spChg>
        <pc:grpChg chg="add">
          <ac:chgData name="Ann Pardes" userId="ceec9c9a-aed1-4b59-954d-7bfc18d1d76d" providerId="ADAL" clId="{B748439F-DD13-4826-A488-04450B466988}" dt="2026-05-12T16:15:20.914" v="192" actId="26606"/>
          <ac:grpSpMkLst>
            <pc:docMk/>
            <pc:sldMk cId="280245067" sldId="264"/>
            <ac:grpSpMk id="38" creationId="{DAA26DFA-AAB2-4973-9C17-16D587C7B198}"/>
          </ac:grpSpMkLst>
        </pc:grpChg>
        <pc:graphicFrameChg chg="add del">
          <ac:chgData name="Ann Pardes" userId="ceec9c9a-aed1-4b59-954d-7bfc18d1d76d" providerId="ADAL" clId="{B748439F-DD13-4826-A488-04450B466988}" dt="2026-05-12T16:13:28.015" v="185" actId="26606"/>
          <ac:graphicFrameMkLst>
            <pc:docMk/>
            <pc:sldMk cId="280245067" sldId="264"/>
            <ac:graphicFrameMk id="6" creationId="{E3D50123-9BBA-3C56-B5A3-03E0E3FB80E1}"/>
          </ac:graphicFrameMkLst>
        </pc:graphicFrameChg>
        <pc:picChg chg="add del">
          <ac:chgData name="Ann Pardes" userId="ceec9c9a-aed1-4b59-954d-7bfc18d1d76d" providerId="ADAL" clId="{B748439F-DD13-4826-A488-04450B466988}" dt="2026-05-12T16:13:28.015" v="185" actId="26606"/>
          <ac:picMkLst>
            <pc:docMk/>
            <pc:sldMk cId="280245067" sldId="264"/>
            <ac:picMk id="7" creationId="{46FA72E3-C6C8-3E63-BC1D-7E02C7859A8E}"/>
          </ac:picMkLst>
        </pc:picChg>
      </pc:sldChg>
      <pc:sldChg chg="addSp delSp modSp mod setBg">
        <pc:chgData name="Ann Pardes" userId="ceec9c9a-aed1-4b59-954d-7bfc18d1d76d" providerId="ADAL" clId="{B748439F-DD13-4826-A488-04450B466988}" dt="2026-05-12T16:18:05.289" v="218" actId="27636"/>
        <pc:sldMkLst>
          <pc:docMk/>
          <pc:sldMk cId="3870153954" sldId="265"/>
        </pc:sldMkLst>
        <pc:spChg chg="mod">
          <ac:chgData name="Ann Pardes" userId="ceec9c9a-aed1-4b59-954d-7bfc18d1d76d" providerId="ADAL" clId="{B748439F-DD13-4826-A488-04450B466988}" dt="2026-05-12T16:15:35.521" v="194" actId="26606"/>
          <ac:spMkLst>
            <pc:docMk/>
            <pc:sldMk cId="3870153954" sldId="265"/>
            <ac:spMk id="2" creationId="{402C8EAC-D4D9-D718-43E9-43A22C8063FF}"/>
          </ac:spMkLst>
        </pc:spChg>
        <pc:spChg chg="mod">
          <ac:chgData name="Ann Pardes" userId="ceec9c9a-aed1-4b59-954d-7bfc18d1d76d" providerId="ADAL" clId="{B748439F-DD13-4826-A488-04450B466988}" dt="2026-05-12T16:18:05.289" v="218" actId="27636"/>
          <ac:spMkLst>
            <pc:docMk/>
            <pc:sldMk cId="3870153954" sldId="265"/>
            <ac:spMk id="3" creationId="{DAEF2987-FC19-CD46-7F47-F5A309F4AD58}"/>
          </ac:spMkLst>
        </pc:spChg>
        <pc:spChg chg="mod">
          <ac:chgData name="Ann Pardes" userId="ceec9c9a-aed1-4b59-954d-7bfc18d1d76d" providerId="ADAL" clId="{B748439F-DD13-4826-A488-04450B466988}" dt="2026-05-12T16:15:35.521" v="194" actId="26606"/>
          <ac:spMkLst>
            <pc:docMk/>
            <pc:sldMk cId="3870153954" sldId="265"/>
            <ac:spMk id="4" creationId="{B5F96E2A-5A09-4803-2CC8-9CFB98659A00}"/>
          </ac:spMkLst>
        </pc:spChg>
        <pc:spChg chg="add del">
          <ac:chgData name="Ann Pardes" userId="ceec9c9a-aed1-4b59-954d-7bfc18d1d76d" providerId="ADAL" clId="{B748439F-DD13-4826-A488-04450B466988}" dt="2026-05-12T16:15:35.521" v="194" actId="26606"/>
          <ac:spMkLst>
            <pc:docMk/>
            <pc:sldMk cId="3870153954" sldId="265"/>
            <ac:spMk id="9" creationId="{907EF6B7-1338-4443-8C46-6A318D952DFD}"/>
          </ac:spMkLst>
        </pc:spChg>
        <pc:spChg chg="add del">
          <ac:chgData name="Ann Pardes" userId="ceec9c9a-aed1-4b59-954d-7bfc18d1d76d" providerId="ADAL" clId="{B748439F-DD13-4826-A488-04450B466988}" dt="2026-05-12T16:15:35.521" v="194" actId="26606"/>
          <ac:spMkLst>
            <pc:docMk/>
            <pc:sldMk cId="3870153954" sldId="265"/>
            <ac:spMk id="11" creationId="{DAAE4CDD-124C-4DCF-9584-B6033B545DD5}"/>
          </ac:spMkLst>
        </pc:spChg>
        <pc:spChg chg="add del">
          <ac:chgData name="Ann Pardes" userId="ceec9c9a-aed1-4b59-954d-7bfc18d1d76d" providerId="ADAL" clId="{B748439F-DD13-4826-A488-04450B466988}" dt="2026-05-12T16:15:35.521" v="194" actId="26606"/>
          <ac:spMkLst>
            <pc:docMk/>
            <pc:sldMk cId="3870153954" sldId="265"/>
            <ac:spMk id="13" creationId="{081E4A58-353D-44AE-B2FC-2A74E2E400F7}"/>
          </ac:spMkLst>
        </pc:spChg>
        <pc:spChg chg="add">
          <ac:chgData name="Ann Pardes" userId="ceec9c9a-aed1-4b59-954d-7bfc18d1d76d" providerId="ADAL" clId="{B748439F-DD13-4826-A488-04450B466988}" dt="2026-05-12T16:15:35.521" v="194" actId="26606"/>
          <ac:spMkLst>
            <pc:docMk/>
            <pc:sldMk cId="3870153954" sldId="265"/>
            <ac:spMk id="18" creationId="{18873D23-2DCF-4B31-A009-95721C06E8E1}"/>
          </ac:spMkLst>
        </pc:spChg>
        <pc:spChg chg="add">
          <ac:chgData name="Ann Pardes" userId="ceec9c9a-aed1-4b59-954d-7bfc18d1d76d" providerId="ADAL" clId="{B748439F-DD13-4826-A488-04450B466988}" dt="2026-05-12T16:15:35.521" v="194" actId="26606"/>
          <ac:spMkLst>
            <pc:docMk/>
            <pc:sldMk cId="3870153954" sldId="265"/>
            <ac:spMk id="20" creationId="{C13EF075-D4EF-4929-ADBC-91B27DA19955}"/>
          </ac:spMkLst>
        </pc:spChg>
        <pc:grpChg chg="add">
          <ac:chgData name="Ann Pardes" userId="ceec9c9a-aed1-4b59-954d-7bfc18d1d76d" providerId="ADAL" clId="{B748439F-DD13-4826-A488-04450B466988}" dt="2026-05-12T16:15:35.521" v="194" actId="26606"/>
          <ac:grpSpMkLst>
            <pc:docMk/>
            <pc:sldMk cId="3870153954" sldId="265"/>
            <ac:grpSpMk id="22" creationId="{DAA26DFA-AAB2-4973-9C17-16D587C7B198}"/>
          </ac:grpSpMkLst>
        </pc:grpChg>
      </pc:sldChg>
      <pc:sldChg chg="addSp delSp modSp mod">
        <pc:chgData name="Ann Pardes" userId="ceec9c9a-aed1-4b59-954d-7bfc18d1d76d" providerId="ADAL" clId="{B748439F-DD13-4826-A488-04450B466988}" dt="2026-05-12T14:18:46.169" v="170" actId="14100"/>
        <pc:sldMkLst>
          <pc:docMk/>
          <pc:sldMk cId="2263990133" sldId="272"/>
        </pc:sldMkLst>
        <pc:spChg chg="add del mod">
          <ac:chgData name="Ann Pardes" userId="ceec9c9a-aed1-4b59-954d-7bfc18d1d76d" providerId="ADAL" clId="{B748439F-DD13-4826-A488-04450B466988}" dt="2026-05-12T12:38:06.133" v="88" actId="931"/>
          <ac:spMkLst>
            <pc:docMk/>
            <pc:sldMk cId="2263990133" sldId="272"/>
            <ac:spMk id="7" creationId="{6A75CCD1-573C-1FA7-EC1D-321F6E2F5469}"/>
          </ac:spMkLst>
        </pc:spChg>
        <pc:picChg chg="del">
          <ac:chgData name="Ann Pardes" userId="ceec9c9a-aed1-4b59-954d-7bfc18d1d76d" providerId="ADAL" clId="{B748439F-DD13-4826-A488-04450B466988}" dt="2026-05-12T12:36:45.617" v="78" actId="478"/>
          <ac:picMkLst>
            <pc:docMk/>
            <pc:sldMk cId="2263990133" sldId="272"/>
            <ac:picMk id="5" creationId="{074D6E0F-81C9-9A68-DD56-3FDBAD368FB3}"/>
          </ac:picMkLst>
        </pc:picChg>
        <pc:picChg chg="add mod ord">
          <ac:chgData name="Ann Pardes" userId="ceec9c9a-aed1-4b59-954d-7bfc18d1d76d" providerId="ADAL" clId="{B748439F-DD13-4826-A488-04450B466988}" dt="2026-05-12T14:18:46.169" v="170" actId="14100"/>
          <ac:picMkLst>
            <pc:docMk/>
            <pc:sldMk cId="2263990133" sldId="272"/>
            <ac:picMk id="9" creationId="{404246E8-007C-49D4-F641-0AA7FB4EBEC7}"/>
          </ac:picMkLst>
        </pc:picChg>
        <pc:picChg chg="add mod">
          <ac:chgData name="Ann Pardes" userId="ceec9c9a-aed1-4b59-954d-7bfc18d1d76d" providerId="ADAL" clId="{B748439F-DD13-4826-A488-04450B466988}" dt="2026-05-12T12:37:17.980" v="87" actId="1076"/>
          <ac:picMkLst>
            <pc:docMk/>
            <pc:sldMk cId="2263990133" sldId="272"/>
            <ac:picMk id="1026" creationId="{CB5616F9-EBC5-9A7E-5962-67BF6A7D0BF3}"/>
          </ac:picMkLst>
        </pc:picChg>
      </pc:sldChg>
      <pc:sldChg chg="modSp mod ord">
        <pc:chgData name="Ann Pardes" userId="ceec9c9a-aed1-4b59-954d-7bfc18d1d76d" providerId="ADAL" clId="{B748439F-DD13-4826-A488-04450B466988}" dt="2026-05-12T12:21:18.331" v="77"/>
        <pc:sldMkLst>
          <pc:docMk/>
          <pc:sldMk cId="3010753706" sldId="274"/>
        </pc:sldMkLst>
        <pc:spChg chg="mod">
          <ac:chgData name="Ann Pardes" userId="ceec9c9a-aed1-4b59-954d-7bfc18d1d76d" providerId="ADAL" clId="{B748439F-DD13-4826-A488-04450B466988}" dt="2026-05-05T14:51:04.467" v="40" actId="20577"/>
          <ac:spMkLst>
            <pc:docMk/>
            <pc:sldMk cId="3010753706" sldId="274"/>
            <ac:spMk id="2" creationId="{277AE91D-0A62-91C4-4070-E429973DC788}"/>
          </ac:spMkLst>
        </pc:spChg>
      </pc:sldChg>
      <pc:sldChg chg="modSp mod ord">
        <pc:chgData name="Ann Pardes" userId="ceec9c9a-aed1-4b59-954d-7bfc18d1d76d" providerId="ADAL" clId="{B748439F-DD13-4826-A488-04450B466988}" dt="2026-05-12T12:21:07.578" v="75"/>
        <pc:sldMkLst>
          <pc:docMk/>
          <pc:sldMk cId="1454520414" sldId="275"/>
        </pc:sldMkLst>
        <pc:spChg chg="mod">
          <ac:chgData name="Ann Pardes" userId="ceec9c9a-aed1-4b59-954d-7bfc18d1d76d" providerId="ADAL" clId="{B748439F-DD13-4826-A488-04450B466988}" dt="2026-04-22T14:23:51.610" v="2" actId="20577"/>
          <ac:spMkLst>
            <pc:docMk/>
            <pc:sldMk cId="1454520414" sldId="275"/>
            <ac:spMk id="3" creationId="{EE15684D-B67F-40E8-06A4-0F4BCB989FED}"/>
          </ac:spMkLst>
        </pc:spChg>
      </pc:sldChg>
      <pc:sldChg chg="modSp mod">
        <pc:chgData name="Ann Pardes" userId="ceec9c9a-aed1-4b59-954d-7bfc18d1d76d" providerId="ADAL" clId="{B748439F-DD13-4826-A488-04450B466988}" dt="2026-05-12T12:52:40.309" v="94" actId="20577"/>
        <pc:sldMkLst>
          <pc:docMk/>
          <pc:sldMk cId="3040446848" sldId="276"/>
        </pc:sldMkLst>
        <pc:spChg chg="mod">
          <ac:chgData name="Ann Pardes" userId="ceec9c9a-aed1-4b59-954d-7bfc18d1d76d" providerId="ADAL" clId="{B748439F-DD13-4826-A488-04450B466988}" dt="2026-05-12T12:52:40.309" v="94" actId="20577"/>
          <ac:spMkLst>
            <pc:docMk/>
            <pc:sldMk cId="3040446848" sldId="276"/>
            <ac:spMk id="3" creationId="{0A43BB93-3772-18C9-F1F5-F3842E67027B}"/>
          </ac:spMkLst>
        </pc:spChg>
      </pc:sldChg>
      <pc:sldChg chg="addSp modSp new mod ord setBg">
        <pc:chgData name="Ann Pardes" userId="ceec9c9a-aed1-4b59-954d-7bfc18d1d76d" providerId="ADAL" clId="{B748439F-DD13-4826-A488-04450B466988}" dt="2026-05-05T15:00:59.523" v="56" actId="26606"/>
        <pc:sldMkLst>
          <pc:docMk/>
          <pc:sldMk cId="3741838036" sldId="279"/>
        </pc:sldMkLst>
        <pc:spChg chg="mod ord">
          <ac:chgData name="Ann Pardes" userId="ceec9c9a-aed1-4b59-954d-7bfc18d1d76d" providerId="ADAL" clId="{B748439F-DD13-4826-A488-04450B466988}" dt="2026-05-05T14:48:05.812" v="18" actId="26606"/>
          <ac:spMkLst>
            <pc:docMk/>
            <pc:sldMk cId="3741838036" sldId="279"/>
            <ac:spMk id="2" creationId="{2779EA85-1AA9-7068-623F-2C61A4061AC1}"/>
          </ac:spMkLst>
        </pc:spChg>
        <pc:spChg chg="add">
          <ac:chgData name="Ann Pardes" userId="ceec9c9a-aed1-4b59-954d-7bfc18d1d76d" providerId="ADAL" clId="{B748439F-DD13-4826-A488-04450B466988}" dt="2026-05-05T15:00:59.523" v="56" actId="26606"/>
          <ac:spMkLst>
            <pc:docMk/>
            <pc:sldMk cId="3741838036" sldId="279"/>
            <ac:spMk id="11" creationId="{A9F529C3-C941-49FD-8C67-82F134F64BDB}"/>
          </ac:spMkLst>
        </pc:spChg>
        <pc:spChg chg="add">
          <ac:chgData name="Ann Pardes" userId="ceec9c9a-aed1-4b59-954d-7bfc18d1d76d" providerId="ADAL" clId="{B748439F-DD13-4826-A488-04450B466988}" dt="2026-05-05T15:00:59.523" v="56" actId="26606"/>
          <ac:spMkLst>
            <pc:docMk/>
            <pc:sldMk cId="3741838036" sldId="279"/>
            <ac:spMk id="13" creationId="{20586029-32A0-47E5-9AEC-AE3ABA6B94D0}"/>
          </ac:spMkLst>
        </pc:spChg>
        <pc:picChg chg="add mod">
          <ac:chgData name="Ann Pardes" userId="ceec9c9a-aed1-4b59-954d-7bfc18d1d76d" providerId="ADAL" clId="{B748439F-DD13-4826-A488-04450B466988}" dt="2026-05-05T15:00:59.523" v="56" actId="26606"/>
          <ac:picMkLst>
            <pc:docMk/>
            <pc:sldMk cId="3741838036" sldId="279"/>
            <ac:picMk id="4" creationId="{ADE62EB0-0920-B7E4-A2F1-7D1DF7ABB00D}"/>
          </ac:picMkLst>
        </pc:picChg>
        <pc:picChg chg="add mod ord">
          <ac:chgData name="Ann Pardes" userId="ceec9c9a-aed1-4b59-954d-7bfc18d1d76d" providerId="ADAL" clId="{B748439F-DD13-4826-A488-04450B466988}" dt="2026-05-05T15:00:59.523" v="56" actId="26606"/>
          <ac:picMkLst>
            <pc:docMk/>
            <pc:sldMk cId="3741838036" sldId="279"/>
            <ac:picMk id="6" creationId="{A070E6BD-D844-C64F-92EE-05994DDA8606}"/>
          </ac:picMkLst>
        </pc:picChg>
        <pc:cxnChg chg="add">
          <ac:chgData name="Ann Pardes" userId="ceec9c9a-aed1-4b59-954d-7bfc18d1d76d" providerId="ADAL" clId="{B748439F-DD13-4826-A488-04450B466988}" dt="2026-05-05T15:00:59.523" v="56" actId="26606"/>
          <ac:cxnSpMkLst>
            <pc:docMk/>
            <pc:sldMk cId="3741838036" sldId="279"/>
            <ac:cxnSpMk id="15" creationId="{8C730EAB-A532-4295-A302-FB4B90DB9F5E}"/>
          </ac:cxnSpMkLst>
        </pc:cxnChg>
      </pc:sldChg>
      <pc:sldChg chg="addSp delSp modSp new mod setBg">
        <pc:chgData name="Ann Pardes" userId="ceec9c9a-aed1-4b59-954d-7bfc18d1d76d" providerId="ADAL" clId="{B748439F-DD13-4826-A488-04450B466988}" dt="2026-05-12T18:40:56.109" v="235" actId="14100"/>
        <pc:sldMkLst>
          <pc:docMk/>
          <pc:sldMk cId="1865871224" sldId="280"/>
        </pc:sldMkLst>
        <pc:spChg chg="mod">
          <ac:chgData name="Ann Pardes" userId="ceec9c9a-aed1-4b59-954d-7bfc18d1d76d" providerId="ADAL" clId="{B748439F-DD13-4826-A488-04450B466988}" dt="2026-05-05T14:50:32.743" v="39" actId="26606"/>
          <ac:spMkLst>
            <pc:docMk/>
            <pc:sldMk cId="1865871224" sldId="280"/>
            <ac:spMk id="2" creationId="{7C9B04BF-F7E1-3AE3-FDC4-6B12D3B9C553}"/>
          </ac:spMkLst>
        </pc:spChg>
        <pc:spChg chg="add mod">
          <ac:chgData name="Ann Pardes" userId="ceec9c9a-aed1-4b59-954d-7bfc18d1d76d" providerId="ADAL" clId="{B748439F-DD13-4826-A488-04450B466988}" dt="2026-05-06T14:51:52.405" v="67" actId="14100"/>
          <ac:spMkLst>
            <pc:docMk/>
            <pc:sldMk cId="1865871224" sldId="280"/>
            <ac:spMk id="3" creationId="{24056850-831E-D1D1-E329-0A515197A6C3}"/>
          </ac:spMkLst>
        </pc:spChg>
        <pc:spChg chg="mod">
          <ac:chgData name="Ann Pardes" userId="ceec9c9a-aed1-4b59-954d-7bfc18d1d76d" providerId="ADAL" clId="{B748439F-DD13-4826-A488-04450B466988}" dt="2026-05-05T14:50:32.743" v="39" actId="26606"/>
          <ac:spMkLst>
            <pc:docMk/>
            <pc:sldMk cId="1865871224" sldId="280"/>
            <ac:spMk id="4" creationId="{727475E5-DE1B-D1E3-4DEE-1FEB17251710}"/>
          </ac:spMkLst>
        </pc:spChg>
        <pc:spChg chg="add del mod">
          <ac:chgData name="Ann Pardes" userId="ceec9c9a-aed1-4b59-954d-7bfc18d1d76d" providerId="ADAL" clId="{B748439F-DD13-4826-A488-04450B466988}" dt="2026-05-12T18:40:19.983" v="233"/>
          <ac:spMkLst>
            <pc:docMk/>
            <pc:sldMk cId="1865871224" sldId="280"/>
            <ac:spMk id="7" creationId="{BDB27DE2-A6CE-AAD2-907E-C2A5D3606103}"/>
          </ac:spMkLst>
        </pc:spChg>
        <pc:graphicFrameChg chg="add mod">
          <ac:chgData name="Ann Pardes" userId="ceec9c9a-aed1-4b59-954d-7bfc18d1d76d" providerId="ADAL" clId="{B748439F-DD13-4826-A488-04450B466988}" dt="2026-05-12T18:40:56.109" v="235" actId="14100"/>
          <ac:graphicFrameMkLst>
            <pc:docMk/>
            <pc:sldMk cId="1865871224" sldId="280"/>
            <ac:graphicFrameMk id="8" creationId="{EEF6B552-6FC2-AF6A-D129-DDE62559790D}"/>
          </ac:graphicFrameMkLst>
        </pc:graphicFrameChg>
        <pc:picChg chg="add del mod ord">
          <ac:chgData name="Ann Pardes" userId="ceec9c9a-aed1-4b59-954d-7bfc18d1d76d" providerId="ADAL" clId="{B748439F-DD13-4826-A488-04450B466988}" dt="2026-05-12T18:40:02.643" v="232" actId="478"/>
          <ac:picMkLst>
            <pc:docMk/>
            <pc:sldMk cId="1865871224" sldId="280"/>
            <ac:picMk id="6" creationId="{FAEF2AE2-61C4-75A5-0F30-446160622FA4}"/>
          </ac:picMkLst>
        </pc:picChg>
      </pc:sldChg>
      <pc:sldChg chg="addSp modSp new mod setBg">
        <pc:chgData name="Ann Pardes" userId="ceec9c9a-aed1-4b59-954d-7bfc18d1d76d" providerId="ADAL" clId="{B748439F-DD13-4826-A488-04450B466988}" dt="2026-05-05T15:00:00.668" v="55" actId="26606"/>
        <pc:sldMkLst>
          <pc:docMk/>
          <pc:sldMk cId="459651022" sldId="281"/>
        </pc:sldMkLst>
        <pc:spChg chg="mod ord">
          <ac:chgData name="Ann Pardes" userId="ceec9c9a-aed1-4b59-954d-7bfc18d1d76d" providerId="ADAL" clId="{B748439F-DD13-4826-A488-04450B466988}" dt="2026-05-05T15:00:00.668" v="55" actId="26606"/>
          <ac:spMkLst>
            <pc:docMk/>
            <pc:sldMk cId="459651022" sldId="281"/>
            <ac:spMk id="2" creationId="{D3300485-E46A-1489-4B23-81B9A16E6E82}"/>
          </ac:spMkLst>
        </pc:spChg>
        <pc:spChg chg="add">
          <ac:chgData name="Ann Pardes" userId="ceec9c9a-aed1-4b59-954d-7bfc18d1d76d" providerId="ADAL" clId="{B748439F-DD13-4826-A488-04450B466988}" dt="2026-05-05T15:00:00.668" v="55" actId="26606"/>
          <ac:spMkLst>
            <pc:docMk/>
            <pc:sldMk cId="459651022" sldId="281"/>
            <ac:spMk id="11" creationId="{A9F529C3-C941-49FD-8C67-82F134F64BDB}"/>
          </ac:spMkLst>
        </pc:spChg>
        <pc:spChg chg="add">
          <ac:chgData name="Ann Pardes" userId="ceec9c9a-aed1-4b59-954d-7bfc18d1d76d" providerId="ADAL" clId="{B748439F-DD13-4826-A488-04450B466988}" dt="2026-05-05T15:00:00.668" v="55" actId="26606"/>
          <ac:spMkLst>
            <pc:docMk/>
            <pc:sldMk cId="459651022" sldId="281"/>
            <ac:spMk id="13" creationId="{20586029-32A0-47E5-9AEC-AE3ABA6B94D0}"/>
          </ac:spMkLst>
        </pc:spChg>
        <pc:picChg chg="add mod">
          <ac:chgData name="Ann Pardes" userId="ceec9c9a-aed1-4b59-954d-7bfc18d1d76d" providerId="ADAL" clId="{B748439F-DD13-4826-A488-04450B466988}" dt="2026-05-05T15:00:00.668" v="55" actId="26606"/>
          <ac:picMkLst>
            <pc:docMk/>
            <pc:sldMk cId="459651022" sldId="281"/>
            <ac:picMk id="4" creationId="{983BC597-EC9D-C3E2-EA62-E87F842E1944}"/>
          </ac:picMkLst>
        </pc:picChg>
        <pc:picChg chg="add mod">
          <ac:chgData name="Ann Pardes" userId="ceec9c9a-aed1-4b59-954d-7bfc18d1d76d" providerId="ADAL" clId="{B748439F-DD13-4826-A488-04450B466988}" dt="2026-05-05T15:00:00.668" v="55" actId="26606"/>
          <ac:picMkLst>
            <pc:docMk/>
            <pc:sldMk cId="459651022" sldId="281"/>
            <ac:picMk id="6" creationId="{32BFEFA7-4CBB-825E-D571-3FC0C35FA579}"/>
          </ac:picMkLst>
        </pc:picChg>
        <pc:cxnChg chg="add">
          <ac:chgData name="Ann Pardes" userId="ceec9c9a-aed1-4b59-954d-7bfc18d1d76d" providerId="ADAL" clId="{B748439F-DD13-4826-A488-04450B466988}" dt="2026-05-05T15:00:00.668" v="55" actId="26606"/>
          <ac:cxnSpMkLst>
            <pc:docMk/>
            <pc:sldMk cId="459651022" sldId="281"/>
            <ac:cxnSpMk id="15" creationId="{8C730EAB-A532-4295-A302-FB4B90DB9F5E}"/>
          </ac:cxnSpMkLst>
        </pc:cxnChg>
      </pc:sldChg>
      <pc:sldChg chg="new del">
        <pc:chgData name="Ann Pardes" userId="ceec9c9a-aed1-4b59-954d-7bfc18d1d76d" providerId="ADAL" clId="{B748439F-DD13-4826-A488-04450B466988}" dt="2026-05-12T13:10:19.722" v="103" actId="680"/>
        <pc:sldMkLst>
          <pc:docMk/>
          <pc:sldMk cId="4286793065"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0E1AC66-BFC2-4D4C-B0FA-7382DF7A13C1}" type="datetimeFigureOut">
              <a:rPr lang="en-US" smtClean="0"/>
              <a:t>5/12/2026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9D30D96-AEB1-432F-B0DD-653686687F5C}" type="slidenum">
              <a:rPr lang="en-US" smtClean="0"/>
              <a:t>‹#›</a:t>
            </a:fld>
            <a:endParaRPr lang="en-US"/>
          </a:p>
        </p:txBody>
      </p:sp>
    </p:spTree>
    <p:extLst>
      <p:ext uri="{BB962C8B-B14F-4D97-AF65-F5344CB8AC3E}">
        <p14:creationId xmlns:p14="http://schemas.microsoft.com/office/powerpoint/2010/main" val="795837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10DB6-E682-30B9-5DD4-B941B7394A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702827-D6C1-9B6C-A636-0E1D7B383E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220B1B-6079-D8F6-E532-F5F98C0BC2BD}"/>
              </a:ext>
            </a:extLst>
          </p:cNvPr>
          <p:cNvSpPr>
            <a:spLocks noGrp="1"/>
          </p:cNvSpPr>
          <p:nvPr>
            <p:ph type="dt" sz="half" idx="10"/>
          </p:nvPr>
        </p:nvSpPr>
        <p:spPr/>
        <p:txBody>
          <a:bodyPr/>
          <a:lstStyle/>
          <a:p>
            <a:fld id="{F01D4078-DB93-479D-ADC3-BC5644B426BF}" type="datetime1">
              <a:rPr lang="en-US" smtClean="0"/>
              <a:t>5/12/2026</a:t>
            </a:fld>
            <a:endParaRPr lang="en-US"/>
          </a:p>
        </p:txBody>
      </p:sp>
      <p:sp>
        <p:nvSpPr>
          <p:cNvPr id="5" name="Footer Placeholder 4">
            <a:extLst>
              <a:ext uri="{FF2B5EF4-FFF2-40B4-BE49-F238E27FC236}">
                <a16:creationId xmlns:a16="http://schemas.microsoft.com/office/drawing/2014/main" id="{BF691DB8-408A-9EF9-47F1-21A2195ED2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F81CD3-1A95-F546-1524-3C52AAB612C8}"/>
              </a:ext>
            </a:extLst>
          </p:cNvPr>
          <p:cNvSpPr>
            <a:spLocks noGrp="1"/>
          </p:cNvSpPr>
          <p:nvPr>
            <p:ph type="sldNum" sz="quarter" idx="12"/>
          </p:nvPr>
        </p:nvSpPr>
        <p:spPr/>
        <p:txBody>
          <a:bodyPr/>
          <a:lstStyle/>
          <a:p>
            <a:fld id="{87D34E8A-EF7E-4D74-9244-ED6C69A37AA0}" type="slidenum">
              <a:rPr lang="en-US" smtClean="0"/>
              <a:t>‹#›</a:t>
            </a:fld>
            <a:endParaRPr lang="en-US"/>
          </a:p>
        </p:txBody>
      </p:sp>
    </p:spTree>
    <p:extLst>
      <p:ext uri="{BB962C8B-B14F-4D97-AF65-F5344CB8AC3E}">
        <p14:creationId xmlns:p14="http://schemas.microsoft.com/office/powerpoint/2010/main" val="55961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8A412-AA51-193D-20D2-C49C779F55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0E3CBF-73BD-7A70-4194-88907EF621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CB6F73-763F-2FA4-B7A9-9EF3339DE9EF}"/>
              </a:ext>
            </a:extLst>
          </p:cNvPr>
          <p:cNvSpPr>
            <a:spLocks noGrp="1"/>
          </p:cNvSpPr>
          <p:nvPr>
            <p:ph type="dt" sz="half" idx="10"/>
          </p:nvPr>
        </p:nvSpPr>
        <p:spPr/>
        <p:txBody>
          <a:bodyPr/>
          <a:lstStyle/>
          <a:p>
            <a:fld id="{BF46BF23-CD23-4C83-B63E-861FECA9E7AA}" type="datetime1">
              <a:rPr lang="en-US" smtClean="0"/>
              <a:t>5/12/2026</a:t>
            </a:fld>
            <a:endParaRPr lang="en-US"/>
          </a:p>
        </p:txBody>
      </p:sp>
      <p:sp>
        <p:nvSpPr>
          <p:cNvPr id="5" name="Footer Placeholder 4">
            <a:extLst>
              <a:ext uri="{FF2B5EF4-FFF2-40B4-BE49-F238E27FC236}">
                <a16:creationId xmlns:a16="http://schemas.microsoft.com/office/drawing/2014/main" id="{9028AFC3-BD01-C16D-B8B1-5A1225BC5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8F1A2-D5C1-52FD-BE3A-590923D69ED4}"/>
              </a:ext>
            </a:extLst>
          </p:cNvPr>
          <p:cNvSpPr>
            <a:spLocks noGrp="1"/>
          </p:cNvSpPr>
          <p:nvPr>
            <p:ph type="sldNum" sz="quarter" idx="12"/>
          </p:nvPr>
        </p:nvSpPr>
        <p:spPr/>
        <p:txBody>
          <a:bodyPr/>
          <a:lstStyle/>
          <a:p>
            <a:fld id="{87D34E8A-EF7E-4D74-9244-ED6C69A37AA0}" type="slidenum">
              <a:rPr lang="en-US" smtClean="0"/>
              <a:t>‹#›</a:t>
            </a:fld>
            <a:endParaRPr lang="en-US"/>
          </a:p>
        </p:txBody>
      </p:sp>
    </p:spTree>
    <p:extLst>
      <p:ext uri="{BB962C8B-B14F-4D97-AF65-F5344CB8AC3E}">
        <p14:creationId xmlns:p14="http://schemas.microsoft.com/office/powerpoint/2010/main" val="14375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CA806-E57F-7B87-E86F-84C026AA7B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E1CDDB-5584-E9DA-436E-2E1D3DB70E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F6A66-2134-36C7-07ED-7DD5469F0716}"/>
              </a:ext>
            </a:extLst>
          </p:cNvPr>
          <p:cNvSpPr>
            <a:spLocks noGrp="1"/>
          </p:cNvSpPr>
          <p:nvPr>
            <p:ph type="dt" sz="half" idx="10"/>
          </p:nvPr>
        </p:nvSpPr>
        <p:spPr/>
        <p:txBody>
          <a:bodyPr/>
          <a:lstStyle/>
          <a:p>
            <a:fld id="{5B3B7855-1214-453C-A525-90A7213490B5}" type="datetime1">
              <a:rPr lang="en-US" smtClean="0"/>
              <a:t>5/12/2026</a:t>
            </a:fld>
            <a:endParaRPr lang="en-US"/>
          </a:p>
        </p:txBody>
      </p:sp>
      <p:sp>
        <p:nvSpPr>
          <p:cNvPr id="5" name="Footer Placeholder 4">
            <a:extLst>
              <a:ext uri="{FF2B5EF4-FFF2-40B4-BE49-F238E27FC236}">
                <a16:creationId xmlns:a16="http://schemas.microsoft.com/office/drawing/2014/main" id="{8897E88F-B384-DD3A-5ED7-7148911DC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13C95-4244-A53F-DFD1-9AFAFAA465FC}"/>
              </a:ext>
            </a:extLst>
          </p:cNvPr>
          <p:cNvSpPr>
            <a:spLocks noGrp="1"/>
          </p:cNvSpPr>
          <p:nvPr>
            <p:ph type="sldNum" sz="quarter" idx="12"/>
          </p:nvPr>
        </p:nvSpPr>
        <p:spPr/>
        <p:txBody>
          <a:bodyPr/>
          <a:lstStyle/>
          <a:p>
            <a:fld id="{87D34E8A-EF7E-4D74-9244-ED6C69A37AA0}" type="slidenum">
              <a:rPr lang="en-US" smtClean="0"/>
              <a:t>‹#›</a:t>
            </a:fld>
            <a:endParaRPr lang="en-US"/>
          </a:p>
        </p:txBody>
      </p:sp>
    </p:spTree>
    <p:extLst>
      <p:ext uri="{BB962C8B-B14F-4D97-AF65-F5344CB8AC3E}">
        <p14:creationId xmlns:p14="http://schemas.microsoft.com/office/powerpoint/2010/main" val="44144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F3B9F-C58A-0965-9DEF-90D1E2DB0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B45FD1-3E29-53F2-9D11-9467A38623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89C913-6318-CEB5-A553-E07396994869}"/>
              </a:ext>
            </a:extLst>
          </p:cNvPr>
          <p:cNvSpPr>
            <a:spLocks noGrp="1"/>
          </p:cNvSpPr>
          <p:nvPr>
            <p:ph type="dt" sz="half" idx="10"/>
          </p:nvPr>
        </p:nvSpPr>
        <p:spPr/>
        <p:txBody>
          <a:bodyPr/>
          <a:lstStyle/>
          <a:p>
            <a:fld id="{82D569AB-56F6-4332-993F-BF22CA3376A7}" type="datetime1">
              <a:rPr lang="en-US" smtClean="0"/>
              <a:t>5/12/2026</a:t>
            </a:fld>
            <a:endParaRPr lang="en-US"/>
          </a:p>
        </p:txBody>
      </p:sp>
      <p:sp>
        <p:nvSpPr>
          <p:cNvPr id="5" name="Footer Placeholder 4">
            <a:extLst>
              <a:ext uri="{FF2B5EF4-FFF2-40B4-BE49-F238E27FC236}">
                <a16:creationId xmlns:a16="http://schemas.microsoft.com/office/drawing/2014/main" id="{9AB78FC1-9E86-36D5-F30B-7D9D87D02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CE9E44-3963-A71A-873A-DE73A221E266}"/>
              </a:ext>
            </a:extLst>
          </p:cNvPr>
          <p:cNvSpPr>
            <a:spLocks noGrp="1"/>
          </p:cNvSpPr>
          <p:nvPr>
            <p:ph type="sldNum" sz="quarter" idx="12"/>
          </p:nvPr>
        </p:nvSpPr>
        <p:spPr/>
        <p:txBody>
          <a:bodyPr/>
          <a:lstStyle/>
          <a:p>
            <a:fld id="{87D34E8A-EF7E-4D74-9244-ED6C69A37AA0}" type="slidenum">
              <a:rPr lang="en-US" smtClean="0"/>
              <a:t>‹#›</a:t>
            </a:fld>
            <a:endParaRPr lang="en-US"/>
          </a:p>
        </p:txBody>
      </p:sp>
    </p:spTree>
    <p:extLst>
      <p:ext uri="{BB962C8B-B14F-4D97-AF65-F5344CB8AC3E}">
        <p14:creationId xmlns:p14="http://schemas.microsoft.com/office/powerpoint/2010/main" val="263804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9113-D8E9-8EEE-9CBD-7592D76FDF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9A14B2-8B63-FA55-8664-66475506B1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082B91-E953-1F8C-1230-4F60B19B23C2}"/>
              </a:ext>
            </a:extLst>
          </p:cNvPr>
          <p:cNvSpPr>
            <a:spLocks noGrp="1"/>
          </p:cNvSpPr>
          <p:nvPr>
            <p:ph type="dt" sz="half" idx="10"/>
          </p:nvPr>
        </p:nvSpPr>
        <p:spPr/>
        <p:txBody>
          <a:bodyPr/>
          <a:lstStyle/>
          <a:p>
            <a:fld id="{45FB331E-97EC-4C08-B0C5-4BD0A2E7F43B}" type="datetime1">
              <a:rPr lang="en-US" smtClean="0"/>
              <a:t>5/12/2026</a:t>
            </a:fld>
            <a:endParaRPr lang="en-US"/>
          </a:p>
        </p:txBody>
      </p:sp>
      <p:sp>
        <p:nvSpPr>
          <p:cNvPr id="5" name="Footer Placeholder 4">
            <a:extLst>
              <a:ext uri="{FF2B5EF4-FFF2-40B4-BE49-F238E27FC236}">
                <a16:creationId xmlns:a16="http://schemas.microsoft.com/office/drawing/2014/main" id="{754468C5-7521-F536-D12B-2C324F94F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1E523-D259-E49C-A041-3D5D2F7B3FF5}"/>
              </a:ext>
            </a:extLst>
          </p:cNvPr>
          <p:cNvSpPr>
            <a:spLocks noGrp="1"/>
          </p:cNvSpPr>
          <p:nvPr>
            <p:ph type="sldNum" sz="quarter" idx="12"/>
          </p:nvPr>
        </p:nvSpPr>
        <p:spPr/>
        <p:txBody>
          <a:bodyPr/>
          <a:lstStyle/>
          <a:p>
            <a:fld id="{87D34E8A-EF7E-4D74-9244-ED6C69A37AA0}" type="slidenum">
              <a:rPr lang="en-US" smtClean="0"/>
              <a:t>‹#›</a:t>
            </a:fld>
            <a:endParaRPr lang="en-US"/>
          </a:p>
        </p:txBody>
      </p:sp>
    </p:spTree>
    <p:extLst>
      <p:ext uri="{BB962C8B-B14F-4D97-AF65-F5344CB8AC3E}">
        <p14:creationId xmlns:p14="http://schemas.microsoft.com/office/powerpoint/2010/main" val="371459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4E9F5-3073-8AD4-7925-3447F93F08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239D4E-F06E-6DDF-A11C-04EE2DA0F0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E1FBB0-FDA0-2CC6-75A5-9ACFF534F2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76017C-EAF2-408C-EF80-035C8E306AF3}"/>
              </a:ext>
            </a:extLst>
          </p:cNvPr>
          <p:cNvSpPr>
            <a:spLocks noGrp="1"/>
          </p:cNvSpPr>
          <p:nvPr>
            <p:ph type="dt" sz="half" idx="10"/>
          </p:nvPr>
        </p:nvSpPr>
        <p:spPr/>
        <p:txBody>
          <a:bodyPr/>
          <a:lstStyle/>
          <a:p>
            <a:fld id="{57C089F0-1E88-4126-B92B-CF5B54CCFAE5}" type="datetime1">
              <a:rPr lang="en-US" smtClean="0"/>
              <a:t>5/12/2026</a:t>
            </a:fld>
            <a:endParaRPr lang="en-US"/>
          </a:p>
        </p:txBody>
      </p:sp>
      <p:sp>
        <p:nvSpPr>
          <p:cNvPr id="6" name="Footer Placeholder 5">
            <a:extLst>
              <a:ext uri="{FF2B5EF4-FFF2-40B4-BE49-F238E27FC236}">
                <a16:creationId xmlns:a16="http://schemas.microsoft.com/office/drawing/2014/main" id="{27035998-163F-BCD3-974B-EF82D86E7E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849B11-39FC-BC5A-491E-D67E08AFB781}"/>
              </a:ext>
            </a:extLst>
          </p:cNvPr>
          <p:cNvSpPr>
            <a:spLocks noGrp="1"/>
          </p:cNvSpPr>
          <p:nvPr>
            <p:ph type="sldNum" sz="quarter" idx="12"/>
          </p:nvPr>
        </p:nvSpPr>
        <p:spPr/>
        <p:txBody>
          <a:bodyPr/>
          <a:lstStyle/>
          <a:p>
            <a:fld id="{87D34E8A-EF7E-4D74-9244-ED6C69A37AA0}" type="slidenum">
              <a:rPr lang="en-US" smtClean="0"/>
              <a:t>‹#›</a:t>
            </a:fld>
            <a:endParaRPr lang="en-US"/>
          </a:p>
        </p:txBody>
      </p:sp>
    </p:spTree>
    <p:extLst>
      <p:ext uri="{BB962C8B-B14F-4D97-AF65-F5344CB8AC3E}">
        <p14:creationId xmlns:p14="http://schemas.microsoft.com/office/powerpoint/2010/main" val="377542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0A9AD-3F0E-4580-FA98-58665296EB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4964C3-D7A6-3AD1-CEE4-5179CBEAB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944325-C4BA-5F35-36EB-5D3560E21D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6933DF-A77B-B97B-3D23-0A3A526263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DC9801-6462-B202-4BD3-DBA726DB44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1B58E9-0547-124B-1D3F-610EBE28B655}"/>
              </a:ext>
            </a:extLst>
          </p:cNvPr>
          <p:cNvSpPr>
            <a:spLocks noGrp="1"/>
          </p:cNvSpPr>
          <p:nvPr>
            <p:ph type="dt" sz="half" idx="10"/>
          </p:nvPr>
        </p:nvSpPr>
        <p:spPr/>
        <p:txBody>
          <a:bodyPr/>
          <a:lstStyle/>
          <a:p>
            <a:fld id="{7F676062-F340-40FB-80AA-F18C4FDD3137}" type="datetime1">
              <a:rPr lang="en-US" smtClean="0"/>
              <a:t>5/12/2026</a:t>
            </a:fld>
            <a:endParaRPr lang="en-US"/>
          </a:p>
        </p:txBody>
      </p:sp>
      <p:sp>
        <p:nvSpPr>
          <p:cNvPr id="8" name="Footer Placeholder 7">
            <a:extLst>
              <a:ext uri="{FF2B5EF4-FFF2-40B4-BE49-F238E27FC236}">
                <a16:creationId xmlns:a16="http://schemas.microsoft.com/office/drawing/2014/main" id="{8D0CC0B8-0CB1-CE24-3137-8D8380B58D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2A8183-C20A-5B46-61B6-FD435C3DF426}"/>
              </a:ext>
            </a:extLst>
          </p:cNvPr>
          <p:cNvSpPr>
            <a:spLocks noGrp="1"/>
          </p:cNvSpPr>
          <p:nvPr>
            <p:ph type="sldNum" sz="quarter" idx="12"/>
          </p:nvPr>
        </p:nvSpPr>
        <p:spPr/>
        <p:txBody>
          <a:bodyPr/>
          <a:lstStyle/>
          <a:p>
            <a:fld id="{87D34E8A-EF7E-4D74-9244-ED6C69A37AA0}" type="slidenum">
              <a:rPr lang="en-US" smtClean="0"/>
              <a:t>‹#›</a:t>
            </a:fld>
            <a:endParaRPr lang="en-US"/>
          </a:p>
        </p:txBody>
      </p:sp>
    </p:spTree>
    <p:extLst>
      <p:ext uri="{BB962C8B-B14F-4D97-AF65-F5344CB8AC3E}">
        <p14:creationId xmlns:p14="http://schemas.microsoft.com/office/powerpoint/2010/main" val="150079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DE843-9992-15AE-5EBA-0C6A975848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0EDB16-BC97-FEA1-5D87-23BC3C644D77}"/>
              </a:ext>
            </a:extLst>
          </p:cNvPr>
          <p:cNvSpPr>
            <a:spLocks noGrp="1"/>
          </p:cNvSpPr>
          <p:nvPr>
            <p:ph type="dt" sz="half" idx="10"/>
          </p:nvPr>
        </p:nvSpPr>
        <p:spPr/>
        <p:txBody>
          <a:bodyPr/>
          <a:lstStyle/>
          <a:p>
            <a:fld id="{067246DE-5894-40E0-B5AE-C829BF2357EF}" type="datetime1">
              <a:rPr lang="en-US" smtClean="0"/>
              <a:t>5/12/2026</a:t>
            </a:fld>
            <a:endParaRPr lang="en-US"/>
          </a:p>
        </p:txBody>
      </p:sp>
      <p:sp>
        <p:nvSpPr>
          <p:cNvPr id="4" name="Footer Placeholder 3">
            <a:extLst>
              <a:ext uri="{FF2B5EF4-FFF2-40B4-BE49-F238E27FC236}">
                <a16:creationId xmlns:a16="http://schemas.microsoft.com/office/drawing/2014/main" id="{9677DB28-C953-1C9A-6AC4-66902C962D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0FA3C1-E2FB-913F-2DBE-D3A0A87D9DA2}"/>
              </a:ext>
            </a:extLst>
          </p:cNvPr>
          <p:cNvSpPr>
            <a:spLocks noGrp="1"/>
          </p:cNvSpPr>
          <p:nvPr>
            <p:ph type="sldNum" sz="quarter" idx="12"/>
          </p:nvPr>
        </p:nvSpPr>
        <p:spPr/>
        <p:txBody>
          <a:bodyPr/>
          <a:lstStyle/>
          <a:p>
            <a:fld id="{87D34E8A-EF7E-4D74-9244-ED6C69A37AA0}" type="slidenum">
              <a:rPr lang="en-US" smtClean="0"/>
              <a:t>‹#›</a:t>
            </a:fld>
            <a:endParaRPr lang="en-US"/>
          </a:p>
        </p:txBody>
      </p:sp>
    </p:spTree>
    <p:extLst>
      <p:ext uri="{BB962C8B-B14F-4D97-AF65-F5344CB8AC3E}">
        <p14:creationId xmlns:p14="http://schemas.microsoft.com/office/powerpoint/2010/main" val="2910211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FFAA6F-E7CB-3BBA-B4C8-8C18E011243E}"/>
              </a:ext>
            </a:extLst>
          </p:cNvPr>
          <p:cNvSpPr>
            <a:spLocks noGrp="1"/>
          </p:cNvSpPr>
          <p:nvPr>
            <p:ph type="dt" sz="half" idx="10"/>
          </p:nvPr>
        </p:nvSpPr>
        <p:spPr/>
        <p:txBody>
          <a:bodyPr/>
          <a:lstStyle/>
          <a:p>
            <a:fld id="{018DC416-522E-4B3B-918B-BFA34D962B41}" type="datetime1">
              <a:rPr lang="en-US" smtClean="0"/>
              <a:t>5/12/2026</a:t>
            </a:fld>
            <a:endParaRPr lang="en-US"/>
          </a:p>
        </p:txBody>
      </p:sp>
      <p:sp>
        <p:nvSpPr>
          <p:cNvPr id="3" name="Footer Placeholder 2">
            <a:extLst>
              <a:ext uri="{FF2B5EF4-FFF2-40B4-BE49-F238E27FC236}">
                <a16:creationId xmlns:a16="http://schemas.microsoft.com/office/drawing/2014/main" id="{10CB2078-EDA8-4017-887B-761BFD6F43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35868A-C3E5-7EC4-A0F8-0C5B4E01A301}"/>
              </a:ext>
            </a:extLst>
          </p:cNvPr>
          <p:cNvSpPr>
            <a:spLocks noGrp="1"/>
          </p:cNvSpPr>
          <p:nvPr>
            <p:ph type="sldNum" sz="quarter" idx="12"/>
          </p:nvPr>
        </p:nvSpPr>
        <p:spPr/>
        <p:txBody>
          <a:bodyPr/>
          <a:lstStyle/>
          <a:p>
            <a:fld id="{87D34E8A-EF7E-4D74-9244-ED6C69A37AA0}" type="slidenum">
              <a:rPr lang="en-US" smtClean="0"/>
              <a:t>‹#›</a:t>
            </a:fld>
            <a:endParaRPr lang="en-US"/>
          </a:p>
        </p:txBody>
      </p:sp>
    </p:spTree>
    <p:extLst>
      <p:ext uri="{BB962C8B-B14F-4D97-AF65-F5344CB8AC3E}">
        <p14:creationId xmlns:p14="http://schemas.microsoft.com/office/powerpoint/2010/main" val="69886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64BBE-317B-23D7-FFFE-D12656ED3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116146-F9EF-73F8-D1E5-9BABC9D230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036DF5-DA3D-3360-41AC-1876C2366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8F95C3-6740-EFEC-1B9D-789912EED33B}"/>
              </a:ext>
            </a:extLst>
          </p:cNvPr>
          <p:cNvSpPr>
            <a:spLocks noGrp="1"/>
          </p:cNvSpPr>
          <p:nvPr>
            <p:ph type="dt" sz="half" idx="10"/>
          </p:nvPr>
        </p:nvSpPr>
        <p:spPr/>
        <p:txBody>
          <a:bodyPr/>
          <a:lstStyle/>
          <a:p>
            <a:fld id="{57737252-429C-49E5-A67E-9FDCAC02F05C}" type="datetime1">
              <a:rPr lang="en-US" smtClean="0"/>
              <a:t>5/12/2026</a:t>
            </a:fld>
            <a:endParaRPr lang="en-US"/>
          </a:p>
        </p:txBody>
      </p:sp>
      <p:sp>
        <p:nvSpPr>
          <p:cNvPr id="6" name="Footer Placeholder 5">
            <a:extLst>
              <a:ext uri="{FF2B5EF4-FFF2-40B4-BE49-F238E27FC236}">
                <a16:creationId xmlns:a16="http://schemas.microsoft.com/office/drawing/2014/main" id="{EFFFF403-BCBE-075A-B900-8522B7248A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027EC7-15D9-0699-0EFC-19C4D8EAE2CA}"/>
              </a:ext>
            </a:extLst>
          </p:cNvPr>
          <p:cNvSpPr>
            <a:spLocks noGrp="1"/>
          </p:cNvSpPr>
          <p:nvPr>
            <p:ph type="sldNum" sz="quarter" idx="12"/>
          </p:nvPr>
        </p:nvSpPr>
        <p:spPr/>
        <p:txBody>
          <a:bodyPr/>
          <a:lstStyle/>
          <a:p>
            <a:fld id="{87D34E8A-EF7E-4D74-9244-ED6C69A37AA0}" type="slidenum">
              <a:rPr lang="en-US" smtClean="0"/>
              <a:t>‹#›</a:t>
            </a:fld>
            <a:endParaRPr lang="en-US"/>
          </a:p>
        </p:txBody>
      </p:sp>
    </p:spTree>
    <p:extLst>
      <p:ext uri="{BB962C8B-B14F-4D97-AF65-F5344CB8AC3E}">
        <p14:creationId xmlns:p14="http://schemas.microsoft.com/office/powerpoint/2010/main" val="385934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AB6C-CF89-AA3C-BE87-534F7F7767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FD5BB0-4750-A14D-B769-10378DDBB6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51697D-099A-9E09-65E8-44998ED99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AD7042-ABD4-6481-A772-EDA4642AD840}"/>
              </a:ext>
            </a:extLst>
          </p:cNvPr>
          <p:cNvSpPr>
            <a:spLocks noGrp="1"/>
          </p:cNvSpPr>
          <p:nvPr>
            <p:ph type="dt" sz="half" idx="10"/>
          </p:nvPr>
        </p:nvSpPr>
        <p:spPr/>
        <p:txBody>
          <a:bodyPr/>
          <a:lstStyle/>
          <a:p>
            <a:fld id="{0A8854B2-5221-4321-97D0-1D03A7D83DB9}" type="datetime1">
              <a:rPr lang="en-US" smtClean="0"/>
              <a:t>5/12/2026</a:t>
            </a:fld>
            <a:endParaRPr lang="en-US"/>
          </a:p>
        </p:txBody>
      </p:sp>
      <p:sp>
        <p:nvSpPr>
          <p:cNvPr id="6" name="Footer Placeholder 5">
            <a:extLst>
              <a:ext uri="{FF2B5EF4-FFF2-40B4-BE49-F238E27FC236}">
                <a16:creationId xmlns:a16="http://schemas.microsoft.com/office/drawing/2014/main" id="{47A2190E-0468-1767-29E1-94AFCA4E8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D72FC-1725-CA4F-E465-9ED48407AA35}"/>
              </a:ext>
            </a:extLst>
          </p:cNvPr>
          <p:cNvSpPr>
            <a:spLocks noGrp="1"/>
          </p:cNvSpPr>
          <p:nvPr>
            <p:ph type="sldNum" sz="quarter" idx="12"/>
          </p:nvPr>
        </p:nvSpPr>
        <p:spPr/>
        <p:txBody>
          <a:bodyPr/>
          <a:lstStyle/>
          <a:p>
            <a:fld id="{87D34E8A-EF7E-4D74-9244-ED6C69A37AA0}" type="slidenum">
              <a:rPr lang="en-US" smtClean="0"/>
              <a:t>‹#›</a:t>
            </a:fld>
            <a:endParaRPr lang="en-US"/>
          </a:p>
        </p:txBody>
      </p:sp>
    </p:spTree>
    <p:extLst>
      <p:ext uri="{BB962C8B-B14F-4D97-AF65-F5344CB8AC3E}">
        <p14:creationId xmlns:p14="http://schemas.microsoft.com/office/powerpoint/2010/main" val="418925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D6A5C-50EE-65F8-6B52-9EB96DCAD6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731AE7-9EA8-BC45-D8CC-EA5FF7DE4E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512E5-A914-455F-AD72-419AFA52EA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415942-DABF-4E83-8792-BC5F805E358D}" type="datetime1">
              <a:rPr lang="en-US" smtClean="0"/>
              <a:t>5/12/2026</a:t>
            </a:fld>
            <a:endParaRPr lang="en-US"/>
          </a:p>
        </p:txBody>
      </p:sp>
      <p:sp>
        <p:nvSpPr>
          <p:cNvPr id="5" name="Footer Placeholder 4">
            <a:extLst>
              <a:ext uri="{FF2B5EF4-FFF2-40B4-BE49-F238E27FC236}">
                <a16:creationId xmlns:a16="http://schemas.microsoft.com/office/drawing/2014/main" id="{28C505D1-D853-1C96-790C-5D3A9EF72E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BF8BD86-6017-54A0-0DA9-219020402D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D34E8A-EF7E-4D74-9244-ED6C69A37AA0}" type="slidenum">
              <a:rPr lang="en-US" smtClean="0"/>
              <a:t>‹#›</a:t>
            </a:fld>
            <a:endParaRPr lang="en-US"/>
          </a:p>
        </p:txBody>
      </p:sp>
    </p:spTree>
    <p:extLst>
      <p:ext uri="{BB962C8B-B14F-4D97-AF65-F5344CB8AC3E}">
        <p14:creationId xmlns:p14="http://schemas.microsoft.com/office/powerpoint/2010/main" val="3829510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hyperlink" Target="https://www.shomercollective.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mailto:ann@wjcenter.org" TargetMode="Externa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gxlj4Tk83xQ?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DE62EB0-0920-B7E4-A2F1-7D1DF7ABB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2317109"/>
            <a:ext cx="5294716" cy="2223780"/>
          </a:xfrm>
          <a:prstGeom prst="rect">
            <a:avLst/>
          </a:prstGeom>
        </p:spPr>
      </p:pic>
      <p:cxnSp>
        <p:nvCxnSpPr>
          <p:cNvPr id="15" name="Straight Connector 1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070E6BD-D844-C64F-92EE-05994DDA8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817" y="1383917"/>
            <a:ext cx="5294715" cy="4090166"/>
          </a:xfrm>
          <a:prstGeom prst="rect">
            <a:avLst/>
          </a:prstGeom>
        </p:spPr>
      </p:pic>
      <p:sp>
        <p:nvSpPr>
          <p:cNvPr id="2" name="Slide Number Placeholder 1">
            <a:extLst>
              <a:ext uri="{FF2B5EF4-FFF2-40B4-BE49-F238E27FC236}">
                <a16:creationId xmlns:a16="http://schemas.microsoft.com/office/drawing/2014/main" id="{2779EA85-1AA9-7068-623F-2C61A4061AC1}"/>
              </a:ext>
            </a:extLst>
          </p:cNvPr>
          <p:cNvSpPr>
            <a:spLocks noGrp="1"/>
          </p:cNvSpPr>
          <p:nvPr>
            <p:ph type="sldNum" sz="quarter" idx="12"/>
          </p:nvPr>
        </p:nvSpPr>
        <p:spPr>
          <a:xfrm>
            <a:off x="8610600" y="6356350"/>
            <a:ext cx="2743200" cy="365125"/>
          </a:xfrm>
        </p:spPr>
        <p:txBody>
          <a:bodyPr>
            <a:normAutofit/>
          </a:bodyPr>
          <a:lstStyle/>
          <a:p>
            <a:pPr>
              <a:spcAft>
                <a:spcPts val="600"/>
              </a:spcAft>
            </a:pPr>
            <a:fld id="{87D34E8A-EF7E-4D74-9244-ED6C69A37AA0}" type="slidenum">
              <a:rPr lang="en-US" smtClean="0"/>
              <a:pPr>
                <a:spcAft>
                  <a:spcPts val="600"/>
                </a:spcAft>
              </a:pPr>
              <a:t>1</a:t>
            </a:fld>
            <a:endParaRPr lang="en-US"/>
          </a:p>
        </p:txBody>
      </p:sp>
    </p:spTree>
    <p:extLst>
      <p:ext uri="{BB962C8B-B14F-4D97-AF65-F5344CB8AC3E}">
        <p14:creationId xmlns:p14="http://schemas.microsoft.com/office/powerpoint/2010/main" val="3741838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F662-0BC3-19ED-E178-09C4C62556AE}"/>
              </a:ext>
            </a:extLst>
          </p:cNvPr>
          <p:cNvSpPr>
            <a:spLocks noGrp="1"/>
          </p:cNvSpPr>
          <p:nvPr>
            <p:ph type="title"/>
          </p:nvPr>
        </p:nvSpPr>
        <p:spPr/>
        <p:txBody>
          <a:bodyPr>
            <a:normAutofit/>
          </a:bodyPr>
          <a:lstStyle/>
          <a:p>
            <a:pPr algn="ctr"/>
            <a:r>
              <a:rPr lang="en-US" sz="3200" b="1" dirty="0">
                <a:solidFill>
                  <a:schemeClr val="accent3"/>
                </a:solidFill>
                <a:latin typeface="Bradley Hand ITC" panose="03070402050302030203" pitchFamily="66" charset="0"/>
              </a:rPr>
              <a:t>Answering Children’s Questions</a:t>
            </a:r>
            <a:br>
              <a:rPr lang="en-US" sz="3200" b="1" dirty="0">
                <a:solidFill>
                  <a:schemeClr val="accent3"/>
                </a:solidFill>
                <a:latin typeface="Bradley Hand ITC" panose="03070402050302030203" pitchFamily="66" charset="0"/>
              </a:rPr>
            </a:br>
            <a:r>
              <a:rPr lang="en-US" sz="3200" b="1" dirty="0">
                <a:solidFill>
                  <a:schemeClr val="accent2"/>
                </a:solidFill>
                <a:latin typeface="Bradley Hand ITC" panose="03070402050302030203" pitchFamily="66" charset="0"/>
              </a:rPr>
              <a:t>“Where’s Pipa?”</a:t>
            </a:r>
          </a:p>
        </p:txBody>
      </p:sp>
      <p:sp>
        <p:nvSpPr>
          <p:cNvPr id="3" name="Content Placeholder 2">
            <a:extLst>
              <a:ext uri="{FF2B5EF4-FFF2-40B4-BE49-F238E27FC236}">
                <a16:creationId xmlns:a16="http://schemas.microsoft.com/office/drawing/2014/main" id="{779F2C81-6E32-8BBE-CB2F-38125F227816}"/>
              </a:ext>
            </a:extLst>
          </p:cNvPr>
          <p:cNvSpPr>
            <a:spLocks noGrp="1"/>
          </p:cNvSpPr>
          <p:nvPr>
            <p:ph idx="1"/>
          </p:nvPr>
        </p:nvSpPr>
        <p:spPr/>
        <p:txBody>
          <a:bodyPr/>
          <a:lstStyle/>
          <a:p>
            <a:r>
              <a:rPr lang="en-US" dirty="0"/>
              <a:t>Know the child’s level of development.</a:t>
            </a:r>
          </a:p>
          <a:p>
            <a:r>
              <a:rPr lang="en-US" dirty="0"/>
              <a:t>Communicate with the family. Know what they’ve told the child.</a:t>
            </a:r>
          </a:p>
          <a:p>
            <a:r>
              <a:rPr lang="en-US" dirty="0"/>
              <a:t>Know the families religious background and culture.</a:t>
            </a:r>
          </a:p>
          <a:p>
            <a:r>
              <a:rPr lang="en-US" dirty="0"/>
              <a:t>Simple answers.</a:t>
            </a:r>
          </a:p>
          <a:p>
            <a:r>
              <a:rPr lang="en-US" dirty="0"/>
              <a:t>It’s ok to not know the answer.</a:t>
            </a:r>
          </a:p>
          <a:p>
            <a:r>
              <a:rPr lang="en-US" dirty="0"/>
              <a:t>Be prepared for surprises.</a:t>
            </a:r>
          </a:p>
          <a:p>
            <a:pPr marL="0" indent="0">
              <a:buNone/>
            </a:pPr>
            <a:endParaRPr lang="en-US" dirty="0"/>
          </a:p>
        </p:txBody>
      </p:sp>
      <p:sp>
        <p:nvSpPr>
          <p:cNvPr id="4" name="Slide Number Placeholder 3">
            <a:extLst>
              <a:ext uri="{FF2B5EF4-FFF2-40B4-BE49-F238E27FC236}">
                <a16:creationId xmlns:a16="http://schemas.microsoft.com/office/drawing/2014/main" id="{EFCBED95-0F06-CE8A-1BEE-7BB1FA4AC71B}"/>
              </a:ext>
            </a:extLst>
          </p:cNvPr>
          <p:cNvSpPr>
            <a:spLocks noGrp="1"/>
          </p:cNvSpPr>
          <p:nvPr>
            <p:ph type="sldNum" sz="quarter" idx="12"/>
          </p:nvPr>
        </p:nvSpPr>
        <p:spPr/>
        <p:txBody>
          <a:bodyPr/>
          <a:lstStyle/>
          <a:p>
            <a:fld id="{87D34E8A-EF7E-4D74-9244-ED6C69A37AA0}" type="slidenum">
              <a:rPr lang="en-US" smtClean="0"/>
              <a:t>10</a:t>
            </a:fld>
            <a:endParaRPr lang="en-US"/>
          </a:p>
        </p:txBody>
      </p:sp>
    </p:spTree>
    <p:extLst>
      <p:ext uri="{BB962C8B-B14F-4D97-AF65-F5344CB8AC3E}">
        <p14:creationId xmlns:p14="http://schemas.microsoft.com/office/powerpoint/2010/main" val="428847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25E25-1813-C230-2B98-D8B6D1410081}"/>
              </a:ext>
            </a:extLst>
          </p:cNvPr>
          <p:cNvSpPr>
            <a:spLocks noGrp="1"/>
          </p:cNvSpPr>
          <p:nvPr>
            <p:ph type="title"/>
          </p:nvPr>
        </p:nvSpPr>
        <p:spPr>
          <a:xfrm>
            <a:off x="838200" y="271605"/>
            <a:ext cx="10515600" cy="1554020"/>
          </a:xfrm>
        </p:spPr>
        <p:txBody>
          <a:bodyPr>
            <a:normAutofit fontScale="90000"/>
          </a:bodyPr>
          <a:lstStyle/>
          <a:p>
            <a:pPr algn="ctr"/>
            <a:r>
              <a:rPr lang="en-US" sz="4000" b="1" dirty="0">
                <a:solidFill>
                  <a:schemeClr val="accent6">
                    <a:lumMod val="75000"/>
                  </a:schemeClr>
                </a:solidFill>
                <a:latin typeface="Bradley Hand ITC" panose="03070402050302030203" pitchFamily="66" charset="0"/>
              </a:rPr>
              <a:t>Helpful Tips</a:t>
            </a:r>
            <a:br>
              <a:rPr lang="en-US" sz="4000" b="1" dirty="0">
                <a:solidFill>
                  <a:schemeClr val="accent6">
                    <a:lumMod val="75000"/>
                  </a:schemeClr>
                </a:solidFill>
                <a:latin typeface="Bradley Hand ITC" panose="03070402050302030203" pitchFamily="66" charset="0"/>
              </a:rPr>
            </a:br>
            <a:r>
              <a:rPr lang="en-US" sz="4000" b="1" dirty="0">
                <a:solidFill>
                  <a:schemeClr val="accent2"/>
                </a:solidFill>
                <a:latin typeface="Bradley Hand ITC" panose="03070402050302030203" pitchFamily="66" charset="0"/>
              </a:rPr>
              <a:t>“Liam &amp; Ava”</a:t>
            </a:r>
            <a:br>
              <a:rPr lang="en-US" dirty="0">
                <a:solidFill>
                  <a:schemeClr val="accent2"/>
                </a:solidFill>
              </a:rPr>
            </a:br>
            <a:endParaRPr lang="en-US" b="1" dirty="0">
              <a:solidFill>
                <a:schemeClr val="accent6">
                  <a:lumMod val="75000"/>
                </a:schemeClr>
              </a:solidFill>
              <a:latin typeface="Bradley Hand ITC" panose="03070402050302030203" pitchFamily="66" charset="0"/>
            </a:endParaRPr>
          </a:p>
        </p:txBody>
      </p:sp>
      <p:sp>
        <p:nvSpPr>
          <p:cNvPr id="3" name="Content Placeholder 2">
            <a:extLst>
              <a:ext uri="{FF2B5EF4-FFF2-40B4-BE49-F238E27FC236}">
                <a16:creationId xmlns:a16="http://schemas.microsoft.com/office/drawing/2014/main" id="{9DFA0D2D-F3D5-208E-0713-6654E1C64B1C}"/>
              </a:ext>
            </a:extLst>
          </p:cNvPr>
          <p:cNvSpPr>
            <a:spLocks noGrp="1"/>
          </p:cNvSpPr>
          <p:nvPr>
            <p:ph idx="1"/>
          </p:nvPr>
        </p:nvSpPr>
        <p:spPr/>
        <p:txBody>
          <a:bodyPr>
            <a:normAutofit lnSpcReduction="10000"/>
          </a:bodyPr>
          <a:lstStyle/>
          <a:p>
            <a:r>
              <a:rPr lang="en-US" dirty="0"/>
              <a:t>Use simple, clear language (died, dead)</a:t>
            </a:r>
          </a:p>
          <a:p>
            <a:r>
              <a:rPr lang="en-US" dirty="0"/>
              <a:t>Answer questions honestly</a:t>
            </a:r>
          </a:p>
          <a:p>
            <a:r>
              <a:rPr lang="en-US" dirty="0"/>
              <a:t>Allow emotional expression</a:t>
            </a:r>
          </a:p>
          <a:p>
            <a:r>
              <a:rPr lang="en-US" dirty="0"/>
              <a:t>Check for understanding</a:t>
            </a:r>
          </a:p>
          <a:p>
            <a:r>
              <a:rPr lang="en-US" dirty="0"/>
              <a:t> Don’t underestimate children’s level of understanding.</a:t>
            </a:r>
          </a:p>
          <a:p>
            <a:r>
              <a:rPr lang="en-US" dirty="0"/>
              <a:t>Offer reassurance about safety and routines</a:t>
            </a:r>
          </a:p>
          <a:p>
            <a:r>
              <a:rPr lang="en-US" dirty="0"/>
              <a:t>Follow the child’s lead. Kids jump in and out of grief.</a:t>
            </a:r>
          </a:p>
          <a:p>
            <a:r>
              <a:rPr lang="en-US" dirty="0"/>
              <a:t>Use books or stories</a:t>
            </a:r>
          </a:p>
          <a:p>
            <a:r>
              <a:rPr lang="en-US" dirty="0"/>
              <a:t>Validate and accept all emotions</a:t>
            </a:r>
          </a:p>
        </p:txBody>
      </p:sp>
      <p:sp>
        <p:nvSpPr>
          <p:cNvPr id="4" name="Slide Number Placeholder 3">
            <a:extLst>
              <a:ext uri="{FF2B5EF4-FFF2-40B4-BE49-F238E27FC236}">
                <a16:creationId xmlns:a16="http://schemas.microsoft.com/office/drawing/2014/main" id="{B87AA8F9-6D2A-C89B-CC9A-FB4382E7D7B0}"/>
              </a:ext>
            </a:extLst>
          </p:cNvPr>
          <p:cNvSpPr>
            <a:spLocks noGrp="1"/>
          </p:cNvSpPr>
          <p:nvPr>
            <p:ph type="sldNum" sz="quarter" idx="12"/>
          </p:nvPr>
        </p:nvSpPr>
        <p:spPr/>
        <p:txBody>
          <a:bodyPr/>
          <a:lstStyle/>
          <a:p>
            <a:fld id="{87D34E8A-EF7E-4D74-9244-ED6C69A37AA0}" type="slidenum">
              <a:rPr lang="en-US" smtClean="0"/>
              <a:t>11</a:t>
            </a:fld>
            <a:endParaRPr lang="en-US"/>
          </a:p>
        </p:txBody>
      </p:sp>
    </p:spTree>
    <p:extLst>
      <p:ext uri="{BB962C8B-B14F-4D97-AF65-F5344CB8AC3E}">
        <p14:creationId xmlns:p14="http://schemas.microsoft.com/office/powerpoint/2010/main" val="2418944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5B797-C737-0C76-9D74-7476AB00AAE4}"/>
              </a:ext>
            </a:extLst>
          </p:cNvPr>
          <p:cNvSpPr>
            <a:spLocks noGrp="1"/>
          </p:cNvSpPr>
          <p:nvPr>
            <p:ph type="title"/>
          </p:nvPr>
        </p:nvSpPr>
        <p:spPr/>
        <p:txBody>
          <a:bodyPr>
            <a:normAutofit/>
          </a:bodyPr>
          <a:lstStyle/>
          <a:p>
            <a:pPr algn="ctr"/>
            <a:r>
              <a:rPr lang="en-US" sz="3200" b="1" dirty="0">
                <a:solidFill>
                  <a:schemeClr val="accent6"/>
                </a:solidFill>
                <a:latin typeface="Bradley Hand ITC" panose="03070402050302030203" pitchFamily="66" charset="0"/>
              </a:rPr>
              <a:t>When You’re Not Sure What to Say…</a:t>
            </a:r>
            <a:br>
              <a:rPr lang="en-US" sz="3200" b="1" dirty="0">
                <a:solidFill>
                  <a:schemeClr val="accent6"/>
                </a:solidFill>
                <a:latin typeface="Bradley Hand ITC" panose="03070402050302030203" pitchFamily="66" charset="0"/>
              </a:rPr>
            </a:br>
            <a:r>
              <a:rPr lang="en-US" sz="3200" b="1" dirty="0">
                <a:solidFill>
                  <a:schemeClr val="accent2"/>
                </a:solidFill>
                <a:latin typeface="Bradley Hand ITC" panose="03070402050302030203" pitchFamily="66" charset="0"/>
              </a:rPr>
              <a:t>“Our Friend Jimmy”</a:t>
            </a:r>
          </a:p>
        </p:txBody>
      </p:sp>
      <p:sp>
        <p:nvSpPr>
          <p:cNvPr id="3" name="Content Placeholder 2">
            <a:extLst>
              <a:ext uri="{FF2B5EF4-FFF2-40B4-BE49-F238E27FC236}">
                <a16:creationId xmlns:a16="http://schemas.microsoft.com/office/drawing/2014/main" id="{852EE316-8C2F-F628-8FD9-D0F8D5C674FA}"/>
              </a:ext>
            </a:extLst>
          </p:cNvPr>
          <p:cNvSpPr>
            <a:spLocks noGrp="1"/>
          </p:cNvSpPr>
          <p:nvPr>
            <p:ph idx="1"/>
          </p:nvPr>
        </p:nvSpPr>
        <p:spPr/>
        <p:txBody>
          <a:bodyPr/>
          <a:lstStyle/>
          <a:p>
            <a:r>
              <a:rPr lang="en-US" dirty="0"/>
              <a:t>“What do you think?”</a:t>
            </a:r>
          </a:p>
          <a:p>
            <a:r>
              <a:rPr lang="en-US" dirty="0"/>
              <a:t>“Tell me more…”</a:t>
            </a:r>
          </a:p>
          <a:p>
            <a:r>
              <a:rPr lang="en-US" dirty="0"/>
              <a:t>“</a:t>
            </a:r>
            <a:r>
              <a:rPr lang="en-US" dirty="0" err="1"/>
              <a:t>Hmmmm</a:t>
            </a:r>
            <a:r>
              <a:rPr lang="en-US" dirty="0"/>
              <a:t>…”</a:t>
            </a:r>
          </a:p>
          <a:p>
            <a:r>
              <a:rPr lang="en-US" dirty="0"/>
              <a:t>“Let’s think about it together.”</a:t>
            </a:r>
          </a:p>
          <a:p>
            <a:r>
              <a:rPr lang="en-US" dirty="0"/>
              <a:t>“Let me think on that and I’ll get  back to you.”</a:t>
            </a:r>
          </a:p>
          <a:p>
            <a:r>
              <a:rPr lang="en-US" dirty="0"/>
              <a:t>“Just because...”</a:t>
            </a:r>
          </a:p>
        </p:txBody>
      </p:sp>
      <p:sp>
        <p:nvSpPr>
          <p:cNvPr id="4" name="Slide Number Placeholder 3">
            <a:extLst>
              <a:ext uri="{FF2B5EF4-FFF2-40B4-BE49-F238E27FC236}">
                <a16:creationId xmlns:a16="http://schemas.microsoft.com/office/drawing/2014/main" id="{BF3167E4-6740-B992-2845-0A4813E1E321}"/>
              </a:ext>
            </a:extLst>
          </p:cNvPr>
          <p:cNvSpPr>
            <a:spLocks noGrp="1"/>
          </p:cNvSpPr>
          <p:nvPr>
            <p:ph type="sldNum" sz="quarter" idx="12"/>
          </p:nvPr>
        </p:nvSpPr>
        <p:spPr/>
        <p:txBody>
          <a:bodyPr/>
          <a:lstStyle/>
          <a:p>
            <a:fld id="{87D34E8A-EF7E-4D74-9244-ED6C69A37AA0}" type="slidenum">
              <a:rPr lang="en-US" smtClean="0"/>
              <a:t>12</a:t>
            </a:fld>
            <a:endParaRPr lang="en-US"/>
          </a:p>
        </p:txBody>
      </p:sp>
    </p:spTree>
    <p:extLst>
      <p:ext uri="{BB962C8B-B14F-4D97-AF65-F5344CB8AC3E}">
        <p14:creationId xmlns:p14="http://schemas.microsoft.com/office/powerpoint/2010/main" val="215766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E44C8-FDF6-A22A-B5DC-889FE9486A2B}"/>
              </a:ext>
            </a:extLst>
          </p:cNvPr>
          <p:cNvSpPr>
            <a:spLocks noGrp="1"/>
          </p:cNvSpPr>
          <p:nvPr>
            <p:ph type="title"/>
          </p:nvPr>
        </p:nvSpPr>
        <p:spPr/>
        <p:txBody>
          <a:bodyPr>
            <a:normAutofit fontScale="90000"/>
          </a:bodyPr>
          <a:lstStyle/>
          <a:p>
            <a:pPr algn="ctr"/>
            <a:r>
              <a:rPr lang="en-US" sz="3200" b="1" dirty="0">
                <a:solidFill>
                  <a:schemeClr val="accent6"/>
                </a:solidFill>
                <a:latin typeface="Bradley Hand ITC" panose="03070402050302030203" pitchFamily="66" charset="0"/>
              </a:rPr>
              <a:t>Nichum </a:t>
            </a:r>
            <a:r>
              <a:rPr lang="en-US" sz="3200" b="1" dirty="0" err="1">
                <a:solidFill>
                  <a:schemeClr val="accent6"/>
                </a:solidFill>
                <a:latin typeface="Bradley Hand ITC" panose="03070402050302030203" pitchFamily="66" charset="0"/>
              </a:rPr>
              <a:t>Aveilim</a:t>
            </a:r>
            <a:r>
              <a:rPr lang="en-US" sz="3200" b="1" dirty="0">
                <a:solidFill>
                  <a:schemeClr val="accent6"/>
                </a:solidFill>
                <a:latin typeface="Bradley Hand ITC" panose="03070402050302030203" pitchFamily="66" charset="0"/>
              </a:rPr>
              <a:t> (Comforting those who mourn)</a:t>
            </a:r>
            <a:br>
              <a:rPr lang="en-US" sz="3200" b="1" dirty="0">
                <a:solidFill>
                  <a:schemeClr val="accent6"/>
                </a:solidFill>
                <a:latin typeface="Bradley Hand ITC" panose="03070402050302030203" pitchFamily="66" charset="0"/>
              </a:rPr>
            </a:br>
            <a:r>
              <a:rPr lang="en-US" sz="3200" b="1" dirty="0">
                <a:solidFill>
                  <a:schemeClr val="accent6"/>
                </a:solidFill>
                <a:latin typeface="Bradley Hand ITC" panose="03070402050302030203" pitchFamily="66" charset="0"/>
              </a:rPr>
              <a:t>&amp; </a:t>
            </a:r>
            <a:br>
              <a:rPr lang="en-US" sz="3200" b="1" dirty="0">
                <a:solidFill>
                  <a:schemeClr val="accent6"/>
                </a:solidFill>
                <a:latin typeface="Bradley Hand ITC" panose="03070402050302030203" pitchFamily="66" charset="0"/>
              </a:rPr>
            </a:br>
            <a:r>
              <a:rPr lang="en-US" sz="3200" b="1" dirty="0">
                <a:solidFill>
                  <a:schemeClr val="accent6"/>
                </a:solidFill>
                <a:latin typeface="Bradley Hand ITC" panose="03070402050302030203" pitchFamily="66" charset="0"/>
              </a:rPr>
              <a:t>Chaver/Dibbuk Chaverim (Being a good friend)</a:t>
            </a:r>
          </a:p>
        </p:txBody>
      </p:sp>
      <p:sp>
        <p:nvSpPr>
          <p:cNvPr id="3" name="Content Placeholder 2">
            <a:extLst>
              <a:ext uri="{FF2B5EF4-FFF2-40B4-BE49-F238E27FC236}">
                <a16:creationId xmlns:a16="http://schemas.microsoft.com/office/drawing/2014/main" id="{5AF5972B-2F88-F371-A40E-9F4388658663}"/>
              </a:ext>
            </a:extLst>
          </p:cNvPr>
          <p:cNvSpPr>
            <a:spLocks noGrp="1"/>
          </p:cNvSpPr>
          <p:nvPr>
            <p:ph idx="1"/>
          </p:nvPr>
        </p:nvSpPr>
        <p:spPr/>
        <p:txBody>
          <a:bodyPr>
            <a:normAutofit/>
          </a:bodyPr>
          <a:lstStyle/>
          <a:p>
            <a:r>
              <a:rPr lang="en-US" dirty="0"/>
              <a:t>Judaism places a strong importance on caring for others who are sad.</a:t>
            </a:r>
          </a:p>
          <a:p>
            <a:r>
              <a:rPr lang="en-US" dirty="0"/>
              <a:t>We can encourage empathy by drawing pictures, giving hugs or saying kind words.</a:t>
            </a:r>
          </a:p>
          <a:p>
            <a:endParaRPr lang="en-US" dirty="0"/>
          </a:p>
          <a:p>
            <a:pPr marL="0" indent="0">
              <a:buNone/>
            </a:pPr>
            <a:r>
              <a:rPr lang="en-US" dirty="0"/>
              <a:t>“When someone is sad because someone died, we help them feel less alone.”</a:t>
            </a:r>
          </a:p>
        </p:txBody>
      </p:sp>
      <p:sp>
        <p:nvSpPr>
          <p:cNvPr id="4" name="Slide Number Placeholder 3">
            <a:extLst>
              <a:ext uri="{FF2B5EF4-FFF2-40B4-BE49-F238E27FC236}">
                <a16:creationId xmlns:a16="http://schemas.microsoft.com/office/drawing/2014/main" id="{5E30AE5B-A418-768A-C698-90C58FCFCB8F}"/>
              </a:ext>
            </a:extLst>
          </p:cNvPr>
          <p:cNvSpPr>
            <a:spLocks noGrp="1"/>
          </p:cNvSpPr>
          <p:nvPr>
            <p:ph type="sldNum" sz="quarter" idx="12"/>
          </p:nvPr>
        </p:nvSpPr>
        <p:spPr/>
        <p:txBody>
          <a:bodyPr/>
          <a:lstStyle/>
          <a:p>
            <a:fld id="{87D34E8A-EF7E-4D74-9244-ED6C69A37AA0}" type="slidenum">
              <a:rPr lang="en-US" smtClean="0"/>
              <a:t>13</a:t>
            </a:fld>
            <a:endParaRPr lang="en-US"/>
          </a:p>
        </p:txBody>
      </p:sp>
    </p:spTree>
    <p:extLst>
      <p:ext uri="{BB962C8B-B14F-4D97-AF65-F5344CB8AC3E}">
        <p14:creationId xmlns:p14="http://schemas.microsoft.com/office/powerpoint/2010/main" val="3603604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8D8C2-5579-420B-4786-4828ED8F0EDC}"/>
              </a:ext>
            </a:extLst>
          </p:cNvPr>
          <p:cNvSpPr>
            <a:spLocks noGrp="1"/>
          </p:cNvSpPr>
          <p:nvPr>
            <p:ph type="title"/>
          </p:nvPr>
        </p:nvSpPr>
        <p:spPr/>
        <p:txBody>
          <a:bodyPr/>
          <a:lstStyle/>
          <a:p>
            <a:pPr algn="ctr"/>
            <a:r>
              <a:rPr lang="en-US" b="1" dirty="0">
                <a:solidFill>
                  <a:schemeClr val="accent6"/>
                </a:solidFill>
                <a:latin typeface="Bradley Hand ITC" panose="03070402050302030203" pitchFamily="66" charset="0"/>
              </a:rPr>
              <a:t>Shiva</a:t>
            </a:r>
            <a:br>
              <a:rPr lang="en-US" b="1" dirty="0">
                <a:solidFill>
                  <a:schemeClr val="accent6"/>
                </a:solidFill>
                <a:latin typeface="Bradley Hand ITC" panose="03070402050302030203" pitchFamily="66" charset="0"/>
              </a:rPr>
            </a:br>
            <a:r>
              <a:rPr lang="en-US" b="1" dirty="0">
                <a:solidFill>
                  <a:schemeClr val="accent6"/>
                </a:solidFill>
                <a:latin typeface="Bradley Hand ITC" panose="03070402050302030203" pitchFamily="66" charset="0"/>
              </a:rPr>
              <a:t>(7 days of Mourning)</a:t>
            </a:r>
          </a:p>
        </p:txBody>
      </p:sp>
      <p:sp>
        <p:nvSpPr>
          <p:cNvPr id="3" name="Content Placeholder 2">
            <a:extLst>
              <a:ext uri="{FF2B5EF4-FFF2-40B4-BE49-F238E27FC236}">
                <a16:creationId xmlns:a16="http://schemas.microsoft.com/office/drawing/2014/main" id="{F22CD94C-682E-AF3D-FD2B-24B6E754168D}"/>
              </a:ext>
            </a:extLst>
          </p:cNvPr>
          <p:cNvSpPr>
            <a:spLocks noGrp="1"/>
          </p:cNvSpPr>
          <p:nvPr>
            <p:ph sz="half" idx="1"/>
          </p:nvPr>
        </p:nvSpPr>
        <p:spPr/>
        <p:txBody>
          <a:bodyPr/>
          <a:lstStyle/>
          <a:p>
            <a:pPr marL="0" indent="0">
              <a:buNone/>
            </a:pPr>
            <a:r>
              <a:rPr lang="en-US" dirty="0">
                <a:solidFill>
                  <a:schemeClr val="accent6"/>
                </a:solidFill>
                <a:latin typeface="Bradley Hand ITC" panose="03070402050302030203" pitchFamily="66" charset="0"/>
              </a:rPr>
              <a:t>“Shiva is a special time when a family feels sad because someone they love died. Friends come to be with them, bring food and help them feel less alone.”</a:t>
            </a:r>
          </a:p>
        </p:txBody>
      </p:sp>
      <p:sp>
        <p:nvSpPr>
          <p:cNvPr id="4" name="Content Placeholder 3">
            <a:extLst>
              <a:ext uri="{FF2B5EF4-FFF2-40B4-BE49-F238E27FC236}">
                <a16:creationId xmlns:a16="http://schemas.microsoft.com/office/drawing/2014/main" id="{FA656B4B-9913-BBFB-906E-F47F54FACC8C}"/>
              </a:ext>
            </a:extLst>
          </p:cNvPr>
          <p:cNvSpPr>
            <a:spLocks noGrp="1"/>
          </p:cNvSpPr>
          <p:nvPr>
            <p:ph sz="half" idx="2"/>
          </p:nvPr>
        </p:nvSpPr>
        <p:spPr/>
        <p:txBody>
          <a:bodyPr/>
          <a:lstStyle/>
          <a:p>
            <a:pPr marL="0" indent="0" algn="ctr">
              <a:buNone/>
            </a:pPr>
            <a:r>
              <a:rPr lang="en-US" dirty="0">
                <a:solidFill>
                  <a:schemeClr val="accent6"/>
                </a:solidFill>
                <a:latin typeface="Bradley Hand ITC" panose="03070402050302030203" pitchFamily="66" charset="0"/>
              </a:rPr>
              <a:t>“Little Hearts Comfort Kit”</a:t>
            </a:r>
          </a:p>
          <a:p>
            <a:pPr marL="0" indent="0" algn="ctr">
              <a:buNone/>
            </a:pPr>
            <a:r>
              <a:rPr lang="en-US" dirty="0">
                <a:solidFill>
                  <a:schemeClr val="accent6"/>
                </a:solidFill>
                <a:latin typeface="Bradley Hand ITC" panose="03070402050302030203" pitchFamily="66" charset="0"/>
              </a:rPr>
              <a:t>A shiva activity bag for kids!</a:t>
            </a:r>
          </a:p>
          <a:p>
            <a:pPr marL="0" indent="0" algn="ctr">
              <a:buNone/>
            </a:pPr>
            <a:endParaRPr lang="en-US" dirty="0">
              <a:solidFill>
                <a:schemeClr val="accent6"/>
              </a:solidFill>
              <a:latin typeface="Bradley Hand ITC" panose="03070402050302030203" pitchFamily="66" charset="0"/>
            </a:endParaRPr>
          </a:p>
          <a:p>
            <a:pPr marL="0" indent="0" algn="ctr">
              <a:buNone/>
            </a:pPr>
            <a:endParaRPr lang="en-US" dirty="0">
              <a:solidFill>
                <a:schemeClr val="accent6"/>
              </a:solidFill>
              <a:latin typeface="Bradley Hand ITC" panose="03070402050302030203" pitchFamily="66" charset="0"/>
            </a:endParaRPr>
          </a:p>
        </p:txBody>
      </p:sp>
      <p:pic>
        <p:nvPicPr>
          <p:cNvPr id="6" name="Picture 5">
            <a:extLst>
              <a:ext uri="{FF2B5EF4-FFF2-40B4-BE49-F238E27FC236}">
                <a16:creationId xmlns:a16="http://schemas.microsoft.com/office/drawing/2014/main" id="{535121FC-3D64-084A-54F2-F31F88D6C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8667" y="3274284"/>
            <a:ext cx="3363107" cy="2705529"/>
          </a:xfrm>
          <a:prstGeom prst="rect">
            <a:avLst/>
          </a:prstGeom>
        </p:spPr>
      </p:pic>
      <p:sp>
        <p:nvSpPr>
          <p:cNvPr id="5" name="Slide Number Placeholder 4">
            <a:extLst>
              <a:ext uri="{FF2B5EF4-FFF2-40B4-BE49-F238E27FC236}">
                <a16:creationId xmlns:a16="http://schemas.microsoft.com/office/drawing/2014/main" id="{980E09F2-ADF4-2258-EBA2-427AAD289E53}"/>
              </a:ext>
            </a:extLst>
          </p:cNvPr>
          <p:cNvSpPr>
            <a:spLocks noGrp="1"/>
          </p:cNvSpPr>
          <p:nvPr>
            <p:ph type="sldNum" sz="quarter" idx="12"/>
          </p:nvPr>
        </p:nvSpPr>
        <p:spPr/>
        <p:txBody>
          <a:bodyPr/>
          <a:lstStyle/>
          <a:p>
            <a:fld id="{87D34E8A-EF7E-4D74-9244-ED6C69A37AA0}" type="slidenum">
              <a:rPr lang="en-US" smtClean="0"/>
              <a:t>14</a:t>
            </a:fld>
            <a:endParaRPr lang="en-US"/>
          </a:p>
        </p:txBody>
      </p:sp>
    </p:spTree>
    <p:extLst>
      <p:ext uri="{BB962C8B-B14F-4D97-AF65-F5344CB8AC3E}">
        <p14:creationId xmlns:p14="http://schemas.microsoft.com/office/powerpoint/2010/main" val="2314668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2" name="Group 2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3" name="Freeform: Shape 2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4E07619-B48D-4B75-8058-461502556F34}"/>
              </a:ext>
            </a:extLst>
          </p:cNvPr>
          <p:cNvSpPr>
            <a:spLocks noGrp="1"/>
          </p:cNvSpPr>
          <p:nvPr>
            <p:ph type="title"/>
          </p:nvPr>
        </p:nvSpPr>
        <p:spPr>
          <a:xfrm>
            <a:off x="640080" y="1243013"/>
            <a:ext cx="3855720" cy="4371974"/>
          </a:xfrm>
        </p:spPr>
        <p:txBody>
          <a:bodyPr>
            <a:normAutofit/>
          </a:bodyPr>
          <a:lstStyle/>
          <a:p>
            <a:br>
              <a:rPr lang="en-US" sz="3600" b="1" dirty="0">
                <a:solidFill>
                  <a:schemeClr val="tx2"/>
                </a:solidFill>
                <a:latin typeface="Bradley Hand ITC" panose="03070402050302030203" pitchFamily="66" charset="0"/>
              </a:rPr>
            </a:br>
            <a:br>
              <a:rPr lang="en-US" sz="3600" b="1" dirty="0">
                <a:solidFill>
                  <a:schemeClr val="tx2"/>
                </a:solidFill>
                <a:latin typeface="Bradley Hand ITC" panose="03070402050302030203" pitchFamily="66" charset="0"/>
              </a:rPr>
            </a:br>
            <a:r>
              <a:rPr lang="en-US" sz="3600" b="1" dirty="0">
                <a:solidFill>
                  <a:schemeClr val="tx2"/>
                </a:solidFill>
                <a:latin typeface="Bradley Hand ITC" panose="03070402050302030203" pitchFamily="66" charset="0"/>
              </a:rPr>
              <a:t>2 Year Olds</a:t>
            </a:r>
          </a:p>
        </p:txBody>
      </p:sp>
      <p:sp>
        <p:nvSpPr>
          <p:cNvPr id="3" name="Content Placeholder 2">
            <a:extLst>
              <a:ext uri="{FF2B5EF4-FFF2-40B4-BE49-F238E27FC236}">
                <a16:creationId xmlns:a16="http://schemas.microsoft.com/office/drawing/2014/main" id="{46971374-9B25-9C18-A6D0-54D6A19C0D93}"/>
              </a:ext>
            </a:extLst>
          </p:cNvPr>
          <p:cNvSpPr>
            <a:spLocks noGrp="1"/>
          </p:cNvSpPr>
          <p:nvPr>
            <p:ph idx="1"/>
          </p:nvPr>
        </p:nvSpPr>
        <p:spPr>
          <a:xfrm>
            <a:off x="6172200" y="804672"/>
            <a:ext cx="5221224" cy="5230368"/>
          </a:xfrm>
        </p:spPr>
        <p:txBody>
          <a:bodyPr anchor="ctr">
            <a:normAutofit/>
          </a:bodyPr>
          <a:lstStyle/>
          <a:p>
            <a:pPr marL="0" indent="0">
              <a:buNone/>
            </a:pPr>
            <a:r>
              <a:rPr lang="en-US" sz="1400" b="1" dirty="0">
                <a:solidFill>
                  <a:schemeClr val="tx2"/>
                </a:solidFill>
              </a:rPr>
              <a:t>How they understand death:</a:t>
            </a:r>
          </a:p>
          <a:p>
            <a:r>
              <a:rPr lang="en-US" sz="1400" b="1" dirty="0">
                <a:solidFill>
                  <a:schemeClr val="tx2"/>
                </a:solidFill>
              </a:rPr>
              <a:t>Do not understand permanence.</a:t>
            </a:r>
          </a:p>
          <a:p>
            <a:r>
              <a:rPr lang="en-US" sz="1400" b="1" dirty="0">
                <a:solidFill>
                  <a:schemeClr val="tx2"/>
                </a:solidFill>
              </a:rPr>
              <a:t>Experience death as separation.</a:t>
            </a:r>
          </a:p>
          <a:p>
            <a:r>
              <a:rPr lang="en-US" sz="1400" b="1" dirty="0">
                <a:solidFill>
                  <a:schemeClr val="tx2"/>
                </a:solidFill>
              </a:rPr>
              <a:t>Respond more to tone and routine than words.</a:t>
            </a:r>
          </a:p>
          <a:p>
            <a:pPr marL="0" indent="0">
              <a:buNone/>
            </a:pPr>
            <a:endParaRPr lang="en-US" sz="1400" b="1" dirty="0">
              <a:solidFill>
                <a:schemeClr val="tx2"/>
              </a:solidFill>
            </a:endParaRPr>
          </a:p>
          <a:p>
            <a:pPr marL="0" indent="0">
              <a:buNone/>
            </a:pPr>
            <a:r>
              <a:rPr lang="en-US" sz="1400" b="1" dirty="0">
                <a:solidFill>
                  <a:schemeClr val="tx2"/>
                </a:solidFill>
              </a:rPr>
              <a:t>What to say:</a:t>
            </a:r>
          </a:p>
          <a:p>
            <a:r>
              <a:rPr lang="en-US" sz="1400" b="1" dirty="0">
                <a:solidFill>
                  <a:schemeClr val="tx2"/>
                </a:solidFill>
              </a:rPr>
              <a:t>Use brief, concrete language.</a:t>
            </a:r>
          </a:p>
          <a:p>
            <a:r>
              <a:rPr lang="en-US" sz="1400" b="1" dirty="0">
                <a:solidFill>
                  <a:schemeClr val="tx2"/>
                </a:solidFill>
              </a:rPr>
              <a:t>Focus on what the child will experience.</a:t>
            </a:r>
          </a:p>
          <a:p>
            <a:endParaRPr lang="en-US" sz="1400" b="1" dirty="0">
              <a:solidFill>
                <a:schemeClr val="tx2"/>
              </a:solidFill>
            </a:endParaRPr>
          </a:p>
          <a:p>
            <a:pPr marL="0" indent="0">
              <a:buNone/>
            </a:pPr>
            <a:r>
              <a:rPr lang="en-US" sz="1400" b="1" dirty="0">
                <a:solidFill>
                  <a:schemeClr val="tx2"/>
                </a:solidFill>
              </a:rPr>
              <a:t>Example language:</a:t>
            </a:r>
          </a:p>
          <a:p>
            <a:r>
              <a:rPr lang="en-US" sz="1400" b="1" dirty="0">
                <a:solidFill>
                  <a:schemeClr val="tx2"/>
                </a:solidFill>
              </a:rPr>
              <a:t>Grandma died. That means her body stopped working. We won’t see her anymore.</a:t>
            </a:r>
          </a:p>
          <a:p>
            <a:r>
              <a:rPr lang="en-US" sz="1400" b="1" dirty="0">
                <a:solidFill>
                  <a:schemeClr val="tx2"/>
                </a:solidFill>
              </a:rPr>
              <a:t>We feel sad. We might cry.</a:t>
            </a:r>
          </a:p>
          <a:p>
            <a:endParaRPr lang="en-US" sz="1400" b="1" dirty="0">
              <a:solidFill>
                <a:schemeClr val="tx2"/>
              </a:solidFill>
            </a:endParaRPr>
          </a:p>
          <a:p>
            <a:pPr marL="0" indent="0">
              <a:buNone/>
            </a:pPr>
            <a:r>
              <a:rPr lang="en-US" sz="1400" b="1" dirty="0">
                <a:solidFill>
                  <a:schemeClr val="tx2"/>
                </a:solidFill>
              </a:rPr>
              <a:t>Key Tips:</a:t>
            </a:r>
          </a:p>
          <a:p>
            <a:r>
              <a:rPr lang="en-US" sz="1400" b="1" dirty="0">
                <a:solidFill>
                  <a:schemeClr val="tx2"/>
                </a:solidFill>
              </a:rPr>
              <a:t>Maintain routines, offer hugs, expect repetitive questions and/or regression.</a:t>
            </a:r>
          </a:p>
          <a:p>
            <a:endParaRPr lang="en-US" sz="1400" dirty="0">
              <a:solidFill>
                <a:schemeClr val="tx2"/>
              </a:solidFill>
            </a:endParaRPr>
          </a:p>
          <a:p>
            <a:endParaRPr lang="en-US" sz="1400" dirty="0">
              <a:solidFill>
                <a:schemeClr val="tx2"/>
              </a:solidFill>
            </a:endParaRPr>
          </a:p>
        </p:txBody>
      </p:sp>
      <p:sp>
        <p:nvSpPr>
          <p:cNvPr id="4" name="Slide Number Placeholder 3">
            <a:extLst>
              <a:ext uri="{FF2B5EF4-FFF2-40B4-BE49-F238E27FC236}">
                <a16:creationId xmlns:a16="http://schemas.microsoft.com/office/drawing/2014/main" id="{AEE598AB-77A7-21D5-FDA5-FEB1E091EF7E}"/>
              </a:ext>
            </a:extLst>
          </p:cNvPr>
          <p:cNvSpPr>
            <a:spLocks noGrp="1"/>
          </p:cNvSpPr>
          <p:nvPr>
            <p:ph type="sldNum" sz="quarter" idx="12"/>
          </p:nvPr>
        </p:nvSpPr>
        <p:spPr>
          <a:xfrm>
            <a:off x="8610600" y="6356350"/>
            <a:ext cx="2743200" cy="365125"/>
          </a:xfrm>
        </p:spPr>
        <p:txBody>
          <a:bodyPr>
            <a:normAutofit/>
          </a:bodyPr>
          <a:lstStyle/>
          <a:p>
            <a:pPr>
              <a:spcAft>
                <a:spcPts val="600"/>
              </a:spcAft>
            </a:pPr>
            <a:fld id="{87D34E8A-EF7E-4D74-9244-ED6C69A37AA0}" type="slidenum">
              <a:rPr lang="en-US" smtClean="0"/>
              <a:pPr>
                <a:spcAft>
                  <a:spcPts val="600"/>
                </a:spcAft>
              </a:pPr>
              <a:t>15</a:t>
            </a:fld>
            <a:endParaRPr lang="en-US"/>
          </a:p>
        </p:txBody>
      </p:sp>
    </p:spTree>
    <p:extLst>
      <p:ext uri="{BB962C8B-B14F-4D97-AF65-F5344CB8AC3E}">
        <p14:creationId xmlns:p14="http://schemas.microsoft.com/office/powerpoint/2010/main" val="176472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8" name="Group 37">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9" name="Freeform: Shape 38">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E5D443E-0A57-0348-392E-C6A939A452C4}"/>
              </a:ext>
            </a:extLst>
          </p:cNvPr>
          <p:cNvSpPr>
            <a:spLocks noGrp="1"/>
          </p:cNvSpPr>
          <p:nvPr>
            <p:ph type="title"/>
          </p:nvPr>
        </p:nvSpPr>
        <p:spPr>
          <a:xfrm>
            <a:off x="640080" y="1243013"/>
            <a:ext cx="3855720" cy="4371974"/>
          </a:xfrm>
        </p:spPr>
        <p:txBody>
          <a:bodyPr>
            <a:normAutofit/>
          </a:bodyPr>
          <a:lstStyle/>
          <a:p>
            <a:r>
              <a:rPr lang="en-US" sz="3600" b="1">
                <a:solidFill>
                  <a:schemeClr val="tx2"/>
                </a:solidFill>
                <a:latin typeface="Bradley Hand ITC" panose="03070402050302030203" pitchFamily="66" charset="0"/>
              </a:rPr>
              <a:t>3 Year Olds</a:t>
            </a:r>
          </a:p>
        </p:txBody>
      </p:sp>
      <p:sp>
        <p:nvSpPr>
          <p:cNvPr id="29" name="Content Placeholder 2">
            <a:extLst>
              <a:ext uri="{FF2B5EF4-FFF2-40B4-BE49-F238E27FC236}">
                <a16:creationId xmlns:a16="http://schemas.microsoft.com/office/drawing/2014/main" id="{A3BC0111-0BE0-F604-59CD-993AE7BC721B}"/>
              </a:ext>
            </a:extLst>
          </p:cNvPr>
          <p:cNvSpPr>
            <a:spLocks noGrp="1"/>
          </p:cNvSpPr>
          <p:nvPr>
            <p:ph idx="1"/>
          </p:nvPr>
        </p:nvSpPr>
        <p:spPr>
          <a:xfrm>
            <a:off x="6172200" y="804672"/>
            <a:ext cx="5221224" cy="5230368"/>
          </a:xfrm>
        </p:spPr>
        <p:txBody>
          <a:bodyPr anchor="ctr">
            <a:normAutofit fontScale="92500" lnSpcReduction="20000"/>
          </a:bodyPr>
          <a:lstStyle/>
          <a:p>
            <a:pPr marL="0" indent="0">
              <a:buNone/>
            </a:pPr>
            <a:r>
              <a:rPr lang="en-US" sz="1400" b="1" dirty="0">
                <a:solidFill>
                  <a:schemeClr val="tx2"/>
                </a:solidFill>
              </a:rPr>
              <a:t>How they understand death:</a:t>
            </a:r>
          </a:p>
          <a:p>
            <a:r>
              <a:rPr lang="en-US" sz="1400" b="1" dirty="0">
                <a:solidFill>
                  <a:schemeClr val="tx2"/>
                </a:solidFill>
              </a:rPr>
              <a:t>Beginning to understand loss, but not permanence.</a:t>
            </a:r>
          </a:p>
          <a:p>
            <a:r>
              <a:rPr lang="en-US" sz="1400" b="1" dirty="0">
                <a:solidFill>
                  <a:schemeClr val="tx2"/>
                </a:solidFill>
              </a:rPr>
              <a:t>Might think death is temporary or reversible (“magical thinking)</a:t>
            </a:r>
          </a:p>
          <a:p>
            <a:pPr marL="0" indent="0">
              <a:buNone/>
            </a:pPr>
            <a:endParaRPr lang="en-US" sz="1400" b="1" dirty="0">
              <a:solidFill>
                <a:schemeClr val="tx2"/>
              </a:solidFill>
            </a:endParaRPr>
          </a:p>
          <a:p>
            <a:pPr marL="0" indent="0">
              <a:buNone/>
            </a:pPr>
            <a:r>
              <a:rPr lang="en-US" sz="1400" b="1" dirty="0">
                <a:solidFill>
                  <a:schemeClr val="tx2"/>
                </a:solidFill>
              </a:rPr>
              <a:t>What to say:</a:t>
            </a:r>
          </a:p>
          <a:p>
            <a:r>
              <a:rPr lang="en-US" sz="1400" b="1" dirty="0">
                <a:solidFill>
                  <a:schemeClr val="tx2"/>
                </a:solidFill>
              </a:rPr>
              <a:t>Use brief, concrete language.</a:t>
            </a:r>
          </a:p>
          <a:p>
            <a:r>
              <a:rPr lang="en-US" sz="1400" b="1" dirty="0">
                <a:solidFill>
                  <a:schemeClr val="tx2"/>
                </a:solidFill>
              </a:rPr>
              <a:t>Simple explanations with repetition.</a:t>
            </a:r>
          </a:p>
          <a:p>
            <a:r>
              <a:rPr lang="en-US" sz="1400" b="1" dirty="0">
                <a:solidFill>
                  <a:schemeClr val="tx2"/>
                </a:solidFill>
              </a:rPr>
              <a:t>Gently correct misunderstandings.</a:t>
            </a:r>
          </a:p>
          <a:p>
            <a:r>
              <a:rPr lang="en-US" sz="1400" b="1" dirty="0">
                <a:solidFill>
                  <a:schemeClr val="tx2"/>
                </a:solidFill>
              </a:rPr>
              <a:t>Focus on what the child will experience.</a:t>
            </a:r>
          </a:p>
          <a:p>
            <a:endParaRPr lang="en-US" sz="1400" b="1" dirty="0">
              <a:solidFill>
                <a:schemeClr val="tx2"/>
              </a:solidFill>
            </a:endParaRPr>
          </a:p>
          <a:p>
            <a:pPr marL="0" indent="0">
              <a:buNone/>
            </a:pPr>
            <a:r>
              <a:rPr lang="en-US" sz="1400" b="1" dirty="0">
                <a:solidFill>
                  <a:schemeClr val="tx2"/>
                </a:solidFill>
              </a:rPr>
              <a:t>Example language:</a:t>
            </a:r>
          </a:p>
          <a:p>
            <a:r>
              <a:rPr lang="en-US" sz="1400" b="1" dirty="0">
                <a:solidFill>
                  <a:schemeClr val="tx2"/>
                </a:solidFill>
              </a:rPr>
              <a:t>When someone dies, </a:t>
            </a:r>
            <a:r>
              <a:rPr lang="en-US" sz="1500" b="1" dirty="0">
                <a:solidFill>
                  <a:schemeClr val="tx2"/>
                </a:solidFill>
              </a:rPr>
              <a:t>their</a:t>
            </a:r>
            <a:r>
              <a:rPr lang="en-US" sz="1400" b="1" dirty="0">
                <a:solidFill>
                  <a:schemeClr val="tx2"/>
                </a:solidFill>
              </a:rPr>
              <a:t> body stops working. The don’t eat, sleep or feel pain.</a:t>
            </a:r>
          </a:p>
          <a:p>
            <a:r>
              <a:rPr lang="en-US" sz="1400" b="1" dirty="0">
                <a:solidFill>
                  <a:schemeClr val="tx2"/>
                </a:solidFill>
              </a:rPr>
              <a:t>It’s not something we can fix.</a:t>
            </a:r>
          </a:p>
          <a:p>
            <a:r>
              <a:rPr lang="en-US" sz="1400" b="1" dirty="0">
                <a:solidFill>
                  <a:schemeClr val="tx2"/>
                </a:solidFill>
              </a:rPr>
              <a:t>We feel sad. We might cry.</a:t>
            </a:r>
          </a:p>
          <a:p>
            <a:endParaRPr lang="en-US" sz="1400" b="1" dirty="0">
              <a:solidFill>
                <a:schemeClr val="tx2"/>
              </a:solidFill>
            </a:endParaRPr>
          </a:p>
          <a:p>
            <a:pPr marL="0" indent="0">
              <a:buNone/>
            </a:pPr>
            <a:r>
              <a:rPr lang="en-US" sz="1400" b="1" dirty="0">
                <a:solidFill>
                  <a:schemeClr val="tx2"/>
                </a:solidFill>
              </a:rPr>
              <a:t>Key Tips:</a:t>
            </a:r>
          </a:p>
          <a:p>
            <a:r>
              <a:rPr lang="en-US" sz="1400" b="1" dirty="0">
                <a:solidFill>
                  <a:schemeClr val="tx2"/>
                </a:solidFill>
              </a:rPr>
              <a:t>Maintain routines, offer hugs, expect repetitive questions and/or regression. </a:t>
            </a:r>
          </a:p>
          <a:p>
            <a:r>
              <a:rPr lang="en-US" sz="1400" b="1" dirty="0">
                <a:solidFill>
                  <a:schemeClr val="tx2"/>
                </a:solidFill>
              </a:rPr>
              <a:t>Allow expression through play, drawing, or stories.</a:t>
            </a:r>
          </a:p>
          <a:p>
            <a:endParaRPr lang="en-US" sz="1000" dirty="0">
              <a:solidFill>
                <a:schemeClr val="tx2"/>
              </a:solidFill>
            </a:endParaRPr>
          </a:p>
          <a:p>
            <a:endParaRPr lang="en-US" sz="1000" dirty="0">
              <a:solidFill>
                <a:schemeClr val="tx2"/>
              </a:solidFill>
            </a:endParaRPr>
          </a:p>
        </p:txBody>
      </p:sp>
      <p:sp>
        <p:nvSpPr>
          <p:cNvPr id="4" name="Slide Number Placeholder 3">
            <a:extLst>
              <a:ext uri="{FF2B5EF4-FFF2-40B4-BE49-F238E27FC236}">
                <a16:creationId xmlns:a16="http://schemas.microsoft.com/office/drawing/2014/main" id="{7675221A-393B-EA77-8FB9-A5DCE78DF1F5}"/>
              </a:ext>
            </a:extLst>
          </p:cNvPr>
          <p:cNvSpPr>
            <a:spLocks noGrp="1"/>
          </p:cNvSpPr>
          <p:nvPr>
            <p:ph type="sldNum" sz="quarter" idx="12"/>
          </p:nvPr>
        </p:nvSpPr>
        <p:spPr>
          <a:xfrm>
            <a:off x="8610600" y="6356350"/>
            <a:ext cx="2743200" cy="365125"/>
          </a:xfrm>
        </p:spPr>
        <p:txBody>
          <a:bodyPr>
            <a:normAutofit/>
          </a:bodyPr>
          <a:lstStyle/>
          <a:p>
            <a:pPr>
              <a:spcAft>
                <a:spcPts val="600"/>
              </a:spcAft>
            </a:pPr>
            <a:fld id="{87D34E8A-EF7E-4D74-9244-ED6C69A37AA0}" type="slidenum">
              <a:rPr lang="en-US" smtClean="0"/>
              <a:pPr>
                <a:spcAft>
                  <a:spcPts val="600"/>
                </a:spcAft>
              </a:pPr>
              <a:t>16</a:t>
            </a:fld>
            <a:endParaRPr lang="en-US"/>
          </a:p>
        </p:txBody>
      </p:sp>
    </p:spTree>
    <p:extLst>
      <p:ext uri="{BB962C8B-B14F-4D97-AF65-F5344CB8AC3E}">
        <p14:creationId xmlns:p14="http://schemas.microsoft.com/office/powerpoint/2010/main" val="280245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2" name="Group 2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3" name="Freeform: Shape 2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02C8EAC-D4D9-D718-43E9-43A22C8063FF}"/>
              </a:ext>
            </a:extLst>
          </p:cNvPr>
          <p:cNvSpPr>
            <a:spLocks noGrp="1"/>
          </p:cNvSpPr>
          <p:nvPr>
            <p:ph type="title"/>
          </p:nvPr>
        </p:nvSpPr>
        <p:spPr>
          <a:xfrm>
            <a:off x="640080" y="1243013"/>
            <a:ext cx="3855720" cy="4371974"/>
          </a:xfrm>
        </p:spPr>
        <p:txBody>
          <a:bodyPr>
            <a:normAutofit/>
          </a:bodyPr>
          <a:lstStyle/>
          <a:p>
            <a:r>
              <a:rPr lang="en-US" sz="3600" b="1">
                <a:solidFill>
                  <a:schemeClr val="tx2"/>
                </a:solidFill>
                <a:latin typeface="Bradley Hand ITC" panose="03070402050302030203" pitchFamily="66" charset="0"/>
              </a:rPr>
              <a:t>4 Year Olds</a:t>
            </a:r>
          </a:p>
        </p:txBody>
      </p:sp>
      <p:sp>
        <p:nvSpPr>
          <p:cNvPr id="3" name="Content Placeholder 2">
            <a:extLst>
              <a:ext uri="{FF2B5EF4-FFF2-40B4-BE49-F238E27FC236}">
                <a16:creationId xmlns:a16="http://schemas.microsoft.com/office/drawing/2014/main" id="{DAEF2987-FC19-CD46-7F47-F5A309F4AD58}"/>
              </a:ext>
            </a:extLst>
          </p:cNvPr>
          <p:cNvSpPr>
            <a:spLocks noGrp="1"/>
          </p:cNvSpPr>
          <p:nvPr>
            <p:ph idx="1"/>
          </p:nvPr>
        </p:nvSpPr>
        <p:spPr>
          <a:xfrm>
            <a:off x="6172200" y="804672"/>
            <a:ext cx="5221224" cy="5230368"/>
          </a:xfrm>
        </p:spPr>
        <p:txBody>
          <a:bodyPr anchor="ctr">
            <a:normAutofit fontScale="85000" lnSpcReduction="10000"/>
          </a:bodyPr>
          <a:lstStyle/>
          <a:p>
            <a:pPr marL="0" indent="0">
              <a:buNone/>
            </a:pPr>
            <a:r>
              <a:rPr lang="en-US" sz="1400" b="1" dirty="0">
                <a:solidFill>
                  <a:schemeClr val="tx2"/>
                </a:solidFill>
              </a:rPr>
              <a:t>How they understand death:</a:t>
            </a:r>
          </a:p>
          <a:p>
            <a:r>
              <a:rPr lang="en-US" sz="1400" b="1" dirty="0">
                <a:solidFill>
                  <a:schemeClr val="tx2"/>
                </a:solidFill>
              </a:rPr>
              <a:t>Start to understand permanence, but inconsistently</a:t>
            </a:r>
          </a:p>
          <a:p>
            <a:r>
              <a:rPr lang="en-US" sz="1400" b="1" dirty="0">
                <a:solidFill>
                  <a:schemeClr val="tx2"/>
                </a:solidFill>
              </a:rPr>
              <a:t>Curious about details</a:t>
            </a:r>
          </a:p>
          <a:p>
            <a:r>
              <a:rPr lang="en-US" sz="1400" b="1" dirty="0">
                <a:solidFill>
                  <a:schemeClr val="tx2"/>
                </a:solidFill>
              </a:rPr>
              <a:t>Might worry about who will die next.</a:t>
            </a:r>
          </a:p>
          <a:p>
            <a:pPr marL="0" indent="0">
              <a:buNone/>
            </a:pPr>
            <a:endParaRPr lang="en-US" sz="1400" b="1" dirty="0">
              <a:solidFill>
                <a:schemeClr val="tx2"/>
              </a:solidFill>
            </a:endParaRPr>
          </a:p>
          <a:p>
            <a:pPr marL="0" indent="0">
              <a:buNone/>
            </a:pPr>
            <a:r>
              <a:rPr lang="en-US" sz="1400" b="1" dirty="0">
                <a:solidFill>
                  <a:schemeClr val="tx2"/>
                </a:solidFill>
              </a:rPr>
              <a:t>What to say:</a:t>
            </a:r>
          </a:p>
          <a:p>
            <a:r>
              <a:rPr lang="en-US" sz="1400" b="1" dirty="0">
                <a:solidFill>
                  <a:schemeClr val="tx2"/>
                </a:solidFill>
              </a:rPr>
              <a:t>Use brief, concrete language.</a:t>
            </a:r>
          </a:p>
          <a:p>
            <a:r>
              <a:rPr lang="en-US" sz="1400" b="1" dirty="0">
                <a:solidFill>
                  <a:schemeClr val="tx2"/>
                </a:solidFill>
              </a:rPr>
              <a:t>Reassurance about safety.</a:t>
            </a:r>
          </a:p>
          <a:p>
            <a:r>
              <a:rPr lang="en-US" sz="1400" b="1" dirty="0">
                <a:solidFill>
                  <a:schemeClr val="tx2"/>
                </a:solidFill>
              </a:rPr>
              <a:t>Focus on what the child will experience.</a:t>
            </a:r>
          </a:p>
          <a:p>
            <a:endParaRPr lang="en-US" sz="1400" b="1" dirty="0">
              <a:solidFill>
                <a:schemeClr val="tx2"/>
              </a:solidFill>
            </a:endParaRPr>
          </a:p>
          <a:p>
            <a:pPr marL="0" indent="0">
              <a:buNone/>
            </a:pPr>
            <a:r>
              <a:rPr lang="en-US" sz="1400" b="1" dirty="0">
                <a:solidFill>
                  <a:schemeClr val="tx2"/>
                </a:solidFill>
              </a:rPr>
              <a:t>Example language:</a:t>
            </a:r>
          </a:p>
          <a:p>
            <a:r>
              <a:rPr lang="en-US" sz="1400" b="1" dirty="0">
                <a:solidFill>
                  <a:schemeClr val="tx2"/>
                </a:solidFill>
              </a:rPr>
              <a:t>When someone dies, their body stops working and can’t start again.</a:t>
            </a:r>
          </a:p>
          <a:p>
            <a:r>
              <a:rPr lang="en-US" sz="1400" b="1" dirty="0">
                <a:solidFill>
                  <a:schemeClr val="tx2"/>
                </a:solidFill>
              </a:rPr>
              <a:t>Most people live a long time. You’re safe and we take care of you.</a:t>
            </a:r>
          </a:p>
          <a:p>
            <a:r>
              <a:rPr lang="en-US" sz="1400" b="1" dirty="0">
                <a:solidFill>
                  <a:schemeClr val="tx2"/>
                </a:solidFill>
              </a:rPr>
              <a:t>We feel sad. We might cry.</a:t>
            </a:r>
          </a:p>
          <a:p>
            <a:endParaRPr lang="en-US" sz="1400" b="1" dirty="0">
              <a:solidFill>
                <a:schemeClr val="tx2"/>
              </a:solidFill>
            </a:endParaRPr>
          </a:p>
          <a:p>
            <a:pPr marL="0" indent="0">
              <a:buNone/>
            </a:pPr>
            <a:r>
              <a:rPr lang="en-US" sz="1400" b="1" dirty="0">
                <a:solidFill>
                  <a:schemeClr val="tx2"/>
                </a:solidFill>
              </a:rPr>
              <a:t>Key Tips:</a:t>
            </a:r>
          </a:p>
          <a:p>
            <a:r>
              <a:rPr lang="en-US" sz="1400" b="1" dirty="0">
                <a:solidFill>
                  <a:schemeClr val="tx2"/>
                </a:solidFill>
              </a:rPr>
              <a:t>Address fears about abandonment and separation. </a:t>
            </a:r>
          </a:p>
          <a:p>
            <a:r>
              <a:rPr lang="en-US" sz="1400" b="1" dirty="0">
                <a:solidFill>
                  <a:schemeClr val="tx2"/>
                </a:solidFill>
              </a:rPr>
              <a:t>Normalize emotions: sadness, confusion, even laughter.</a:t>
            </a:r>
          </a:p>
          <a:p>
            <a:r>
              <a:rPr lang="en-US" sz="1400" b="1" dirty="0">
                <a:solidFill>
                  <a:schemeClr val="tx2"/>
                </a:solidFill>
              </a:rPr>
              <a:t>Allow expression through play, drawing, or stories.</a:t>
            </a:r>
          </a:p>
          <a:p>
            <a:endParaRPr lang="en-US" sz="1000" dirty="0">
              <a:solidFill>
                <a:schemeClr val="tx2"/>
              </a:solidFill>
            </a:endParaRPr>
          </a:p>
        </p:txBody>
      </p:sp>
      <p:sp>
        <p:nvSpPr>
          <p:cNvPr id="4" name="Slide Number Placeholder 3">
            <a:extLst>
              <a:ext uri="{FF2B5EF4-FFF2-40B4-BE49-F238E27FC236}">
                <a16:creationId xmlns:a16="http://schemas.microsoft.com/office/drawing/2014/main" id="{B5F96E2A-5A09-4803-2CC8-9CFB98659A00}"/>
              </a:ext>
            </a:extLst>
          </p:cNvPr>
          <p:cNvSpPr>
            <a:spLocks noGrp="1"/>
          </p:cNvSpPr>
          <p:nvPr>
            <p:ph type="sldNum" sz="quarter" idx="12"/>
          </p:nvPr>
        </p:nvSpPr>
        <p:spPr>
          <a:xfrm>
            <a:off x="8610600" y="6356350"/>
            <a:ext cx="2743200" cy="365125"/>
          </a:xfrm>
        </p:spPr>
        <p:txBody>
          <a:bodyPr>
            <a:normAutofit/>
          </a:bodyPr>
          <a:lstStyle/>
          <a:p>
            <a:pPr>
              <a:spcAft>
                <a:spcPts val="600"/>
              </a:spcAft>
            </a:pPr>
            <a:fld id="{87D34E8A-EF7E-4D74-9244-ED6C69A37AA0}" type="slidenum">
              <a:rPr lang="en-US" smtClean="0"/>
              <a:pPr>
                <a:spcAft>
                  <a:spcPts val="600"/>
                </a:spcAft>
              </a:pPr>
              <a:t>17</a:t>
            </a:fld>
            <a:endParaRPr lang="en-US"/>
          </a:p>
        </p:txBody>
      </p:sp>
    </p:spTree>
    <p:extLst>
      <p:ext uri="{BB962C8B-B14F-4D97-AF65-F5344CB8AC3E}">
        <p14:creationId xmlns:p14="http://schemas.microsoft.com/office/powerpoint/2010/main" val="3870153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4DA7F04-F017-FC15-C29D-3690F48BE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101" y="221615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9239A78-3F54-A1E5-38AB-FAD010B03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038" y="230924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EE27DB8-A562-731D-E3C9-A2132323D3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8975" y="211282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8CE5FD8-DCAC-58AA-135D-7FD9727296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479" y="4416059"/>
            <a:ext cx="1471566"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D3C4F23-3709-7386-E9ED-5145973726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121" y="221615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ABD284D1-9A9F-0F46-80B7-0FB7B84D4F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6097" y="4641850"/>
            <a:ext cx="1887836"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7E11340-ED72-BD89-DD68-050B8BD28B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6850" y="4427553"/>
            <a:ext cx="1911003" cy="2003267"/>
          </a:xfrm>
          <a:prstGeom prst="rect">
            <a:avLst/>
          </a:prstGeom>
        </p:spPr>
      </p:pic>
      <p:sp>
        <p:nvSpPr>
          <p:cNvPr id="2" name="Slide Number Placeholder 1">
            <a:extLst>
              <a:ext uri="{FF2B5EF4-FFF2-40B4-BE49-F238E27FC236}">
                <a16:creationId xmlns:a16="http://schemas.microsoft.com/office/drawing/2014/main" id="{24ECFF58-2831-3D11-F5EB-D8E2D9EEA107}"/>
              </a:ext>
            </a:extLst>
          </p:cNvPr>
          <p:cNvSpPr>
            <a:spLocks noGrp="1"/>
          </p:cNvSpPr>
          <p:nvPr>
            <p:ph type="sldNum" sz="quarter" idx="12"/>
          </p:nvPr>
        </p:nvSpPr>
        <p:spPr/>
        <p:txBody>
          <a:bodyPr/>
          <a:lstStyle/>
          <a:p>
            <a:fld id="{87D34E8A-EF7E-4D74-9244-ED6C69A37AA0}" type="slidenum">
              <a:rPr lang="en-US" smtClean="0"/>
              <a:t>18</a:t>
            </a:fld>
            <a:endParaRPr lang="en-US"/>
          </a:p>
        </p:txBody>
      </p:sp>
      <p:pic>
        <p:nvPicPr>
          <p:cNvPr id="4" name="Picture 3">
            <a:extLst>
              <a:ext uri="{FF2B5EF4-FFF2-40B4-BE49-F238E27FC236}">
                <a16:creationId xmlns:a16="http://schemas.microsoft.com/office/drawing/2014/main" id="{0AA997F4-A2C6-EC81-5832-73544C82F842}"/>
              </a:ext>
            </a:extLst>
          </p:cNvPr>
          <p:cNvPicPr>
            <a:picLocks noChangeAspect="1"/>
          </p:cNvPicPr>
          <p:nvPr/>
        </p:nvPicPr>
        <p:blipFill>
          <a:blip r:embed="rId9"/>
          <a:stretch>
            <a:fillRect/>
          </a:stretch>
        </p:blipFill>
        <p:spPr>
          <a:xfrm>
            <a:off x="6275897" y="4244991"/>
            <a:ext cx="1736658" cy="2111359"/>
          </a:xfrm>
          <a:prstGeom prst="rect">
            <a:avLst/>
          </a:prstGeom>
        </p:spPr>
      </p:pic>
      <p:sp>
        <p:nvSpPr>
          <p:cNvPr id="13" name="Rectangle: Rounded Corners 12">
            <a:extLst>
              <a:ext uri="{FF2B5EF4-FFF2-40B4-BE49-F238E27FC236}">
                <a16:creationId xmlns:a16="http://schemas.microsoft.com/office/drawing/2014/main" id="{D2134D78-8F63-0062-8852-FAA97EAFFD18}"/>
              </a:ext>
            </a:extLst>
          </p:cNvPr>
          <p:cNvSpPr/>
          <p:nvPr/>
        </p:nvSpPr>
        <p:spPr>
          <a:xfrm>
            <a:off x="3986784" y="897558"/>
            <a:ext cx="3081528"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n w="0"/>
                <a:solidFill>
                  <a:schemeClr val="accent2"/>
                </a:solidFill>
                <a:effectLst>
                  <a:outerShdw blurRad="38100" dist="25400" dir="5400000" algn="ctr" rotWithShape="0">
                    <a:srgbClr val="6E747A">
                      <a:alpha val="43000"/>
                    </a:srgbClr>
                  </a:outerShdw>
                </a:effectLst>
              </a:rPr>
              <a:t>Some</a:t>
            </a:r>
            <a:r>
              <a:rPr lang="en-US" sz="2800" b="1" dirty="0">
                <a:ln w="0"/>
                <a:solidFill>
                  <a:schemeClr val="accent1"/>
                </a:solidFill>
                <a:effectLst>
                  <a:outerShdw blurRad="38100" dist="25400" dir="5400000" algn="ctr" rotWithShape="0">
                    <a:srgbClr val="6E747A">
                      <a:alpha val="43000"/>
                    </a:srgbClr>
                  </a:outerShdw>
                </a:effectLst>
              </a:rPr>
              <a:t> </a:t>
            </a:r>
            <a:r>
              <a:rPr lang="en-US" sz="2800" b="1" dirty="0">
                <a:ln w="0"/>
                <a:solidFill>
                  <a:schemeClr val="accent2"/>
                </a:solidFill>
                <a:effectLst>
                  <a:outerShdw blurRad="38100" dist="25400" dir="5400000" algn="ctr" rotWithShape="0">
                    <a:srgbClr val="6E747A">
                      <a:alpha val="43000"/>
                    </a:srgbClr>
                  </a:outerShdw>
                </a:effectLst>
              </a:rPr>
              <a:t>Resources</a:t>
            </a:r>
          </a:p>
        </p:txBody>
      </p:sp>
    </p:spTree>
    <p:extLst>
      <p:ext uri="{BB962C8B-B14F-4D97-AF65-F5344CB8AC3E}">
        <p14:creationId xmlns:p14="http://schemas.microsoft.com/office/powerpoint/2010/main" val="1524092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E91D-0A62-91C4-4070-E429973DC788}"/>
              </a:ext>
            </a:extLst>
          </p:cNvPr>
          <p:cNvSpPr>
            <a:spLocks noGrp="1"/>
          </p:cNvSpPr>
          <p:nvPr>
            <p:ph type="title"/>
          </p:nvPr>
        </p:nvSpPr>
        <p:spPr>
          <a:xfrm>
            <a:off x="838200" y="365125"/>
            <a:ext cx="10515600" cy="4270249"/>
          </a:xfrm>
        </p:spPr>
        <p:txBody>
          <a:bodyPr>
            <a:normAutofit/>
          </a:bodyPr>
          <a:lstStyle/>
          <a:p>
            <a:pPr algn="ctr"/>
            <a:r>
              <a:rPr lang="en-US" sz="2000" b="1" dirty="0">
                <a:latin typeface="+mn-lt"/>
              </a:rPr>
              <a:t>About Shomer Collective</a:t>
            </a:r>
            <a:br>
              <a:rPr lang="en-US" sz="2000" b="1" dirty="0">
                <a:latin typeface="+mn-lt"/>
              </a:rPr>
            </a:br>
            <a:br>
              <a:rPr lang="en-US" sz="2000" b="1" dirty="0">
                <a:latin typeface="+mn-lt"/>
              </a:rPr>
            </a:br>
            <a:r>
              <a:rPr lang="en-US" sz="2000" dirty="0">
                <a:hlinkClick r:id="rId2"/>
              </a:rPr>
              <a:t>Shomer Collective</a:t>
            </a:r>
            <a:r>
              <a:rPr lang="en-US" sz="2000" dirty="0"/>
              <a:t> is a Jewish non-profit organization focused on transforming the culture around death, dying, and mourning by leveraging Jewish wisdom. They provide resources, workshops, and educational programs to foster open conversations, proactive planning, and supportive care for end-of-life experiences.</a:t>
            </a:r>
            <a:br>
              <a:rPr lang="en-US" sz="2000" dirty="0"/>
            </a:br>
            <a:br>
              <a:rPr lang="en-US" sz="2000" dirty="0"/>
            </a:br>
            <a:endParaRPr lang="en-US" sz="2000" dirty="0">
              <a:latin typeface="+mn-lt"/>
            </a:endParaRPr>
          </a:p>
        </p:txBody>
      </p:sp>
      <p:sp>
        <p:nvSpPr>
          <p:cNvPr id="4" name="Slide Number Placeholder 3">
            <a:extLst>
              <a:ext uri="{FF2B5EF4-FFF2-40B4-BE49-F238E27FC236}">
                <a16:creationId xmlns:a16="http://schemas.microsoft.com/office/drawing/2014/main" id="{E3171A46-9D0A-5117-BD5C-D4925718DD39}"/>
              </a:ext>
            </a:extLst>
          </p:cNvPr>
          <p:cNvSpPr>
            <a:spLocks noGrp="1"/>
          </p:cNvSpPr>
          <p:nvPr>
            <p:ph type="sldNum" sz="quarter" idx="12"/>
          </p:nvPr>
        </p:nvSpPr>
        <p:spPr/>
        <p:txBody>
          <a:bodyPr/>
          <a:lstStyle/>
          <a:p>
            <a:fld id="{87D34E8A-EF7E-4D74-9244-ED6C69A37AA0}" type="slidenum">
              <a:rPr lang="en-US" smtClean="0"/>
              <a:t>19</a:t>
            </a:fld>
            <a:endParaRPr lang="en-US"/>
          </a:p>
        </p:txBody>
      </p:sp>
    </p:spTree>
    <p:extLst>
      <p:ext uri="{BB962C8B-B14F-4D97-AF65-F5344CB8AC3E}">
        <p14:creationId xmlns:p14="http://schemas.microsoft.com/office/powerpoint/2010/main" val="301075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B04BF-F7E1-3AE3-FDC4-6B12D3B9C553}"/>
              </a:ext>
            </a:extLst>
          </p:cNvPr>
          <p:cNvSpPr>
            <a:spLocks noGrp="1"/>
          </p:cNvSpPr>
          <p:nvPr>
            <p:ph type="title"/>
          </p:nvPr>
        </p:nvSpPr>
        <p:spPr/>
        <p:txBody>
          <a:bodyPr/>
          <a:lstStyle/>
          <a:p>
            <a:pPr algn="ctr"/>
            <a:r>
              <a:rPr lang="en-US" b="1" dirty="0">
                <a:solidFill>
                  <a:schemeClr val="accent2">
                    <a:lumMod val="75000"/>
                  </a:schemeClr>
                </a:solidFill>
                <a:latin typeface="Bradley Hand ITC" panose="03070402050302030203" pitchFamily="66" charset="0"/>
              </a:rPr>
              <a:t>“Helping Little Hearts Heal”</a:t>
            </a:r>
            <a:br>
              <a:rPr lang="en-US" b="1" dirty="0">
                <a:solidFill>
                  <a:schemeClr val="accent2">
                    <a:lumMod val="75000"/>
                  </a:schemeClr>
                </a:solidFill>
                <a:latin typeface="Bradley Hand ITC" panose="03070402050302030203" pitchFamily="66" charset="0"/>
              </a:rPr>
            </a:br>
            <a:r>
              <a:rPr lang="en-US" b="1" dirty="0">
                <a:solidFill>
                  <a:schemeClr val="accent2">
                    <a:lumMod val="75000"/>
                  </a:schemeClr>
                </a:solidFill>
                <a:latin typeface="Bradley Hand ITC" panose="03070402050302030203" pitchFamily="66" charset="0"/>
              </a:rPr>
              <a:t>Normalizing Death Talk with Kids</a:t>
            </a:r>
            <a:endParaRPr lang="en-US" dirty="0"/>
          </a:p>
        </p:txBody>
      </p:sp>
      <p:sp>
        <p:nvSpPr>
          <p:cNvPr id="4" name="Slide Number Placeholder 3">
            <a:extLst>
              <a:ext uri="{FF2B5EF4-FFF2-40B4-BE49-F238E27FC236}">
                <a16:creationId xmlns:a16="http://schemas.microsoft.com/office/drawing/2014/main" id="{727475E5-DE1B-D1E3-4DEE-1FEB17251710}"/>
              </a:ext>
            </a:extLst>
          </p:cNvPr>
          <p:cNvSpPr>
            <a:spLocks noGrp="1"/>
          </p:cNvSpPr>
          <p:nvPr>
            <p:ph type="sldNum" sz="quarter" idx="12"/>
          </p:nvPr>
        </p:nvSpPr>
        <p:spPr/>
        <p:txBody>
          <a:bodyPr/>
          <a:lstStyle/>
          <a:p>
            <a:fld id="{87D34E8A-EF7E-4D74-9244-ED6C69A37AA0}" type="slidenum">
              <a:rPr lang="en-US" smtClean="0"/>
              <a:t>2</a:t>
            </a:fld>
            <a:endParaRPr lang="en-US"/>
          </a:p>
        </p:txBody>
      </p:sp>
      <p:sp>
        <p:nvSpPr>
          <p:cNvPr id="3" name="Rectangle 2">
            <a:extLst>
              <a:ext uri="{FF2B5EF4-FFF2-40B4-BE49-F238E27FC236}">
                <a16:creationId xmlns:a16="http://schemas.microsoft.com/office/drawing/2014/main" id="{24056850-831E-D1D1-E329-0A515197A6C3}"/>
              </a:ext>
            </a:extLst>
          </p:cNvPr>
          <p:cNvSpPr/>
          <p:nvPr/>
        </p:nvSpPr>
        <p:spPr>
          <a:xfrm>
            <a:off x="8970264" y="4630606"/>
            <a:ext cx="2383536" cy="13255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accent2"/>
                </a:solidFill>
                <a:latin typeface="Bradley Hand ITC" panose="03070402050302030203" pitchFamily="66" charset="0"/>
              </a:rPr>
              <a:t>By: Ann Pircio Pardes</a:t>
            </a:r>
          </a:p>
          <a:p>
            <a:pPr algn="ctr"/>
            <a:r>
              <a:rPr lang="en-US" b="1" dirty="0">
                <a:solidFill>
                  <a:schemeClr val="accent2"/>
                </a:solidFill>
                <a:latin typeface="Bradley Hand ITC" panose="03070402050302030203" pitchFamily="66" charset="0"/>
                <a:hlinkClick r:id="rId2"/>
              </a:rPr>
              <a:t>ann@wjcenter.org</a:t>
            </a:r>
            <a:endParaRPr lang="en-US" b="1" dirty="0">
              <a:solidFill>
                <a:schemeClr val="accent2"/>
              </a:solidFill>
              <a:latin typeface="Bradley Hand ITC" panose="03070402050302030203" pitchFamily="66" charset="0"/>
            </a:endParaRPr>
          </a:p>
          <a:p>
            <a:pPr algn="ctr"/>
            <a:r>
              <a:rPr lang="en-US" b="1" dirty="0">
                <a:solidFill>
                  <a:schemeClr val="accent2"/>
                </a:solidFill>
                <a:latin typeface="Bradley Hand ITC" panose="03070402050302030203" pitchFamily="66" charset="0"/>
              </a:rPr>
              <a:t>561-400-7361</a:t>
            </a:r>
          </a:p>
        </p:txBody>
      </p:sp>
      <p:graphicFrame>
        <p:nvGraphicFramePr>
          <p:cNvPr id="8" name="Content Placeholder 7">
            <a:extLst>
              <a:ext uri="{FF2B5EF4-FFF2-40B4-BE49-F238E27FC236}">
                <a16:creationId xmlns:a16="http://schemas.microsoft.com/office/drawing/2014/main" id="{EEF6B552-6FC2-AF6A-D129-DDE62559790D}"/>
              </a:ext>
            </a:extLst>
          </p:cNvPr>
          <p:cNvGraphicFramePr>
            <a:graphicFrameLocks noGrp="1" noChangeAspect="1"/>
          </p:cNvGraphicFramePr>
          <p:nvPr>
            <p:ph idx="1"/>
            <p:extLst>
              <p:ext uri="{D42A27DB-BD31-4B8C-83A1-F6EECF244321}">
                <p14:modId xmlns:p14="http://schemas.microsoft.com/office/powerpoint/2010/main" val="1433719475"/>
              </p:ext>
            </p:extLst>
          </p:nvPr>
        </p:nvGraphicFramePr>
        <p:xfrm>
          <a:off x="3279776" y="1825625"/>
          <a:ext cx="5233288" cy="4044106"/>
        </p:xfrm>
        <a:graphic>
          <a:graphicData uri="http://schemas.openxmlformats.org/presentationml/2006/ole">
            <mc:AlternateContent xmlns:mc="http://schemas.openxmlformats.org/markup-compatibility/2006">
              <mc:Choice xmlns:v="urn:schemas-microsoft-com:vml" Requires="v">
                <p:oleObj name="Acrobat Document" r:id="rId3" imgW="5029099" imgH="3886200" progId="Acrobat.Document.DC">
                  <p:embed/>
                </p:oleObj>
              </mc:Choice>
              <mc:Fallback>
                <p:oleObj name="Acrobat Document" r:id="rId3" imgW="5029099" imgH="3886200" progId="Acrobat.Document.DC">
                  <p:embed/>
                  <p:pic>
                    <p:nvPicPr>
                      <p:cNvPr id="8" name="Content Placeholder 7">
                        <a:extLst>
                          <a:ext uri="{FF2B5EF4-FFF2-40B4-BE49-F238E27FC236}">
                            <a16:creationId xmlns:a16="http://schemas.microsoft.com/office/drawing/2014/main" id="{EEF6B552-6FC2-AF6A-D129-DDE62559790D}"/>
                          </a:ext>
                        </a:extLst>
                      </p:cNvPr>
                      <p:cNvPicPr/>
                      <p:nvPr/>
                    </p:nvPicPr>
                    <p:blipFill>
                      <a:blip r:embed="rId4"/>
                      <a:stretch>
                        <a:fillRect/>
                      </a:stretch>
                    </p:blipFill>
                    <p:spPr>
                      <a:xfrm>
                        <a:off x="3279776" y="1825625"/>
                        <a:ext cx="5233288" cy="4044106"/>
                      </a:xfrm>
                      <a:prstGeom prst="rect">
                        <a:avLst/>
                      </a:prstGeom>
                    </p:spPr>
                  </p:pic>
                </p:oleObj>
              </mc:Fallback>
            </mc:AlternateContent>
          </a:graphicData>
        </a:graphic>
      </p:graphicFrame>
    </p:spTree>
    <p:extLst>
      <p:ext uri="{BB962C8B-B14F-4D97-AF65-F5344CB8AC3E}">
        <p14:creationId xmlns:p14="http://schemas.microsoft.com/office/powerpoint/2010/main" val="1865871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850D7-2DCB-45FD-7FBD-7BA4ADE55A12}"/>
              </a:ext>
            </a:extLst>
          </p:cNvPr>
          <p:cNvSpPr>
            <a:spLocks noGrp="1"/>
          </p:cNvSpPr>
          <p:nvPr>
            <p:ph type="title"/>
          </p:nvPr>
        </p:nvSpPr>
        <p:spPr/>
        <p:txBody>
          <a:bodyPr>
            <a:normAutofit/>
          </a:bodyPr>
          <a:lstStyle/>
          <a:p>
            <a:pPr algn="ctr"/>
            <a:r>
              <a:rPr lang="en-US" sz="2400" b="1" dirty="0"/>
              <a:t>About the Educator Fellowship</a:t>
            </a:r>
            <a:br>
              <a:rPr lang="en-US" sz="2400" dirty="0"/>
            </a:br>
            <a:endParaRPr lang="en-US" sz="2400" dirty="0"/>
          </a:p>
        </p:txBody>
      </p:sp>
      <p:sp>
        <p:nvSpPr>
          <p:cNvPr id="3" name="Content Placeholder 2">
            <a:extLst>
              <a:ext uri="{FF2B5EF4-FFF2-40B4-BE49-F238E27FC236}">
                <a16:creationId xmlns:a16="http://schemas.microsoft.com/office/drawing/2014/main" id="{EE15684D-B67F-40E8-06A4-0F4BCB989FED}"/>
              </a:ext>
            </a:extLst>
          </p:cNvPr>
          <p:cNvSpPr>
            <a:spLocks noGrp="1"/>
          </p:cNvSpPr>
          <p:nvPr>
            <p:ph idx="1"/>
          </p:nvPr>
        </p:nvSpPr>
        <p:spPr/>
        <p:txBody>
          <a:bodyPr>
            <a:normAutofit/>
          </a:bodyPr>
          <a:lstStyle/>
          <a:p>
            <a:r>
              <a:rPr lang="en-US" sz="2400" dirty="0"/>
              <a:t>My Fellowship was a 9-month, on-line cohort-based learning experience for Jewish educators from a variety of settings and backgrounds. </a:t>
            </a:r>
          </a:p>
          <a:p>
            <a:r>
              <a:rPr lang="en-US" sz="2400" dirty="0"/>
              <a:t>Together, we explored Jewish wisdom, texts and traditions about life and death, dying and mourning, guided by experts in the field. </a:t>
            </a:r>
          </a:p>
          <a:p>
            <a:r>
              <a:rPr lang="en-US" sz="2400" dirty="0"/>
              <a:t>We developed resources to help our communities talk more openly, more frequently, and with less fear and hesitation about death and dying.</a:t>
            </a:r>
          </a:p>
        </p:txBody>
      </p:sp>
      <p:sp>
        <p:nvSpPr>
          <p:cNvPr id="5" name="Slide Number Placeholder 4">
            <a:extLst>
              <a:ext uri="{FF2B5EF4-FFF2-40B4-BE49-F238E27FC236}">
                <a16:creationId xmlns:a16="http://schemas.microsoft.com/office/drawing/2014/main" id="{0CA0AFCA-FA2E-2F9A-2A8B-9A69C2F890AB}"/>
              </a:ext>
            </a:extLst>
          </p:cNvPr>
          <p:cNvSpPr>
            <a:spLocks noGrp="1"/>
          </p:cNvSpPr>
          <p:nvPr>
            <p:ph type="sldNum" sz="quarter" idx="12"/>
          </p:nvPr>
        </p:nvSpPr>
        <p:spPr/>
        <p:txBody>
          <a:bodyPr/>
          <a:lstStyle/>
          <a:p>
            <a:fld id="{87D34E8A-EF7E-4D74-9244-ED6C69A37AA0}" type="slidenum">
              <a:rPr lang="en-US" smtClean="0"/>
              <a:t>20</a:t>
            </a:fld>
            <a:endParaRPr lang="en-US"/>
          </a:p>
        </p:txBody>
      </p:sp>
    </p:spTree>
    <p:extLst>
      <p:ext uri="{BB962C8B-B14F-4D97-AF65-F5344CB8AC3E}">
        <p14:creationId xmlns:p14="http://schemas.microsoft.com/office/powerpoint/2010/main" val="1454520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83BC597-EC9D-C3E2-EA62-E87F842E1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383915"/>
            <a:ext cx="5294716" cy="4090167"/>
          </a:xfrm>
          <a:prstGeom prst="rect">
            <a:avLst/>
          </a:prstGeom>
        </p:spPr>
      </p:pic>
      <p:cxnSp>
        <p:nvCxnSpPr>
          <p:cNvPr id="15" name="Straight Connector 1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2BFEFA7-4CBB-825E-D571-3FC0C35FA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817" y="1013287"/>
            <a:ext cx="5294715" cy="4831426"/>
          </a:xfrm>
          <a:prstGeom prst="rect">
            <a:avLst/>
          </a:prstGeom>
        </p:spPr>
      </p:pic>
      <p:sp>
        <p:nvSpPr>
          <p:cNvPr id="2" name="Slide Number Placeholder 1">
            <a:extLst>
              <a:ext uri="{FF2B5EF4-FFF2-40B4-BE49-F238E27FC236}">
                <a16:creationId xmlns:a16="http://schemas.microsoft.com/office/drawing/2014/main" id="{D3300485-E46A-1489-4B23-81B9A16E6E82}"/>
              </a:ext>
            </a:extLst>
          </p:cNvPr>
          <p:cNvSpPr>
            <a:spLocks noGrp="1"/>
          </p:cNvSpPr>
          <p:nvPr>
            <p:ph type="sldNum" sz="quarter" idx="12"/>
          </p:nvPr>
        </p:nvSpPr>
        <p:spPr>
          <a:xfrm>
            <a:off x="8610600" y="6356350"/>
            <a:ext cx="2743200" cy="365125"/>
          </a:xfrm>
        </p:spPr>
        <p:txBody>
          <a:bodyPr>
            <a:normAutofit/>
          </a:bodyPr>
          <a:lstStyle/>
          <a:p>
            <a:pPr>
              <a:spcAft>
                <a:spcPts val="600"/>
              </a:spcAft>
            </a:pPr>
            <a:fld id="{87D34E8A-EF7E-4D74-9244-ED6C69A37AA0}" type="slidenum">
              <a:rPr lang="en-US" smtClean="0"/>
              <a:pPr>
                <a:spcAft>
                  <a:spcPts val="600"/>
                </a:spcAft>
              </a:pPr>
              <a:t>21</a:t>
            </a:fld>
            <a:endParaRPr lang="en-US"/>
          </a:p>
        </p:txBody>
      </p:sp>
    </p:spTree>
    <p:extLst>
      <p:ext uri="{BB962C8B-B14F-4D97-AF65-F5344CB8AC3E}">
        <p14:creationId xmlns:p14="http://schemas.microsoft.com/office/powerpoint/2010/main" val="45965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5576-3E85-C7A6-2A81-F0594586A797}"/>
              </a:ext>
            </a:extLst>
          </p:cNvPr>
          <p:cNvSpPr>
            <a:spLocks noGrp="1"/>
          </p:cNvSpPr>
          <p:nvPr>
            <p:ph type="title"/>
          </p:nvPr>
        </p:nvSpPr>
        <p:spPr/>
        <p:txBody>
          <a:bodyPr/>
          <a:lstStyle/>
          <a:p>
            <a:pPr algn="ctr"/>
            <a:r>
              <a:rPr lang="en-US" b="1" dirty="0">
                <a:solidFill>
                  <a:schemeClr val="accent6"/>
                </a:solidFill>
                <a:latin typeface="Bradley Hand ITC" panose="03070402050302030203" pitchFamily="66" charset="0"/>
              </a:rPr>
              <a:t>Learning</a:t>
            </a:r>
            <a:r>
              <a:rPr lang="en-US" b="1" dirty="0">
                <a:solidFill>
                  <a:schemeClr val="accent6"/>
                </a:solidFill>
                <a:latin typeface="Amasis MT Pro Medium" panose="020F0502020204030204" pitchFamily="18" charset="0"/>
              </a:rPr>
              <a:t> </a:t>
            </a:r>
            <a:r>
              <a:rPr lang="en-US" b="1" dirty="0">
                <a:solidFill>
                  <a:schemeClr val="accent6"/>
                </a:solidFill>
                <a:latin typeface="Bradley Hand ITC" panose="03070402050302030203" pitchFamily="66" charset="0"/>
              </a:rPr>
              <a:t>Goals</a:t>
            </a:r>
          </a:p>
        </p:txBody>
      </p:sp>
      <p:sp>
        <p:nvSpPr>
          <p:cNvPr id="3" name="Content Placeholder 2">
            <a:extLst>
              <a:ext uri="{FF2B5EF4-FFF2-40B4-BE49-F238E27FC236}">
                <a16:creationId xmlns:a16="http://schemas.microsoft.com/office/drawing/2014/main" id="{01493DC7-9107-7282-C32E-7CEAEA58C993}"/>
              </a:ext>
            </a:extLst>
          </p:cNvPr>
          <p:cNvSpPr>
            <a:spLocks noGrp="1"/>
          </p:cNvSpPr>
          <p:nvPr>
            <p:ph idx="1"/>
          </p:nvPr>
        </p:nvSpPr>
        <p:spPr/>
        <p:txBody>
          <a:bodyPr>
            <a:normAutofit fontScale="92500" lnSpcReduction="10000"/>
          </a:bodyPr>
          <a:lstStyle/>
          <a:p>
            <a:pPr marL="0" indent="0">
              <a:buNone/>
            </a:pPr>
            <a:r>
              <a:rPr lang="en-US" dirty="0"/>
              <a:t>As a result of our time together, you will:</a:t>
            </a:r>
          </a:p>
          <a:p>
            <a:pPr marL="0" indent="0">
              <a:buNone/>
            </a:pPr>
            <a:endParaRPr lang="en-US" dirty="0"/>
          </a:p>
          <a:p>
            <a:r>
              <a:rPr lang="en-US" dirty="0"/>
              <a:t>Reflect on your personal comfort and boundaries on death.</a:t>
            </a:r>
          </a:p>
          <a:p>
            <a:r>
              <a:rPr lang="en-US" dirty="0"/>
              <a:t>Understand how young children perceive death.</a:t>
            </a:r>
          </a:p>
          <a:p>
            <a:r>
              <a:rPr lang="en-US" dirty="0"/>
              <a:t>Develop age-appropriate and honest language when speaking to children about death.</a:t>
            </a:r>
          </a:p>
          <a:p>
            <a:r>
              <a:rPr lang="en-US" dirty="0"/>
              <a:t>Recognize how and when to involve families.</a:t>
            </a:r>
          </a:p>
          <a:p>
            <a:r>
              <a:rPr lang="en-US" dirty="0"/>
              <a:t>Respect diverse family beliefs and cultural practices.</a:t>
            </a:r>
          </a:p>
          <a:p>
            <a:r>
              <a:rPr lang="en-US" dirty="0"/>
              <a:t>Weave in Jewish wisdom, values and customs as we support children and families.</a:t>
            </a:r>
          </a:p>
        </p:txBody>
      </p:sp>
      <p:sp>
        <p:nvSpPr>
          <p:cNvPr id="4" name="Slide Number Placeholder 3">
            <a:extLst>
              <a:ext uri="{FF2B5EF4-FFF2-40B4-BE49-F238E27FC236}">
                <a16:creationId xmlns:a16="http://schemas.microsoft.com/office/drawing/2014/main" id="{0E28937D-C4D2-4056-8F7C-D5D672F43EF3}"/>
              </a:ext>
            </a:extLst>
          </p:cNvPr>
          <p:cNvSpPr>
            <a:spLocks noGrp="1"/>
          </p:cNvSpPr>
          <p:nvPr>
            <p:ph type="sldNum" sz="quarter" idx="12"/>
          </p:nvPr>
        </p:nvSpPr>
        <p:spPr/>
        <p:txBody>
          <a:bodyPr/>
          <a:lstStyle/>
          <a:p>
            <a:fld id="{87D34E8A-EF7E-4D74-9244-ED6C69A37AA0}" type="slidenum">
              <a:rPr lang="en-US" smtClean="0"/>
              <a:t>3</a:t>
            </a:fld>
            <a:endParaRPr lang="en-US"/>
          </a:p>
        </p:txBody>
      </p:sp>
    </p:spTree>
    <p:extLst>
      <p:ext uri="{BB962C8B-B14F-4D97-AF65-F5344CB8AC3E}">
        <p14:creationId xmlns:p14="http://schemas.microsoft.com/office/powerpoint/2010/main" val="61864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CD6C-22AB-9B3D-FEBB-2133ADCB9C7E}"/>
              </a:ext>
            </a:extLst>
          </p:cNvPr>
          <p:cNvSpPr>
            <a:spLocks noGrp="1"/>
          </p:cNvSpPr>
          <p:nvPr>
            <p:ph type="title"/>
          </p:nvPr>
        </p:nvSpPr>
        <p:spPr/>
        <p:txBody>
          <a:bodyPr/>
          <a:lstStyle/>
          <a:p>
            <a:pPr algn="ctr"/>
            <a:r>
              <a:rPr lang="en-US" b="1" dirty="0">
                <a:solidFill>
                  <a:schemeClr val="accent3"/>
                </a:solidFill>
                <a:latin typeface="Bradley Hand ITC" panose="03070402050302030203" pitchFamily="66" charset="0"/>
              </a:rPr>
              <a:t>Let’s Talk</a:t>
            </a:r>
          </a:p>
        </p:txBody>
      </p:sp>
      <p:sp>
        <p:nvSpPr>
          <p:cNvPr id="3" name="Content Placeholder 2">
            <a:extLst>
              <a:ext uri="{FF2B5EF4-FFF2-40B4-BE49-F238E27FC236}">
                <a16:creationId xmlns:a16="http://schemas.microsoft.com/office/drawing/2014/main" id="{BE902B05-FF34-9EBF-E079-E8694A5A16CE}"/>
              </a:ext>
            </a:extLst>
          </p:cNvPr>
          <p:cNvSpPr>
            <a:spLocks noGrp="1"/>
          </p:cNvSpPr>
          <p:nvPr>
            <p:ph idx="1"/>
          </p:nvPr>
        </p:nvSpPr>
        <p:spPr/>
        <p:txBody>
          <a:bodyPr/>
          <a:lstStyle/>
          <a:p>
            <a:r>
              <a:rPr lang="en-US" dirty="0"/>
              <a:t>It’s hard to talk about death. </a:t>
            </a:r>
          </a:p>
          <a:p>
            <a:r>
              <a:rPr lang="en-US" dirty="0"/>
              <a:t>It’s harder to talk about death with young children.</a:t>
            </a:r>
          </a:p>
          <a:p>
            <a:r>
              <a:rPr lang="en-US" dirty="0"/>
              <a:t>It’s better to be prepared before a crisis.</a:t>
            </a:r>
          </a:p>
          <a:p>
            <a:r>
              <a:rPr lang="en-US" dirty="0"/>
              <a:t>Together, we can normalize addressing the topic of death with young children through a Jewish lens.</a:t>
            </a:r>
          </a:p>
          <a:p>
            <a:endParaRPr lang="en-US" dirty="0"/>
          </a:p>
          <a:p>
            <a:endParaRPr lang="en-US" dirty="0"/>
          </a:p>
        </p:txBody>
      </p:sp>
      <p:sp>
        <p:nvSpPr>
          <p:cNvPr id="4" name="Slide Number Placeholder 3">
            <a:extLst>
              <a:ext uri="{FF2B5EF4-FFF2-40B4-BE49-F238E27FC236}">
                <a16:creationId xmlns:a16="http://schemas.microsoft.com/office/drawing/2014/main" id="{C169CB01-013C-F003-CCD0-BAFDABC36BDF}"/>
              </a:ext>
            </a:extLst>
          </p:cNvPr>
          <p:cNvSpPr>
            <a:spLocks noGrp="1"/>
          </p:cNvSpPr>
          <p:nvPr>
            <p:ph type="sldNum" sz="quarter" idx="12"/>
          </p:nvPr>
        </p:nvSpPr>
        <p:spPr/>
        <p:txBody>
          <a:bodyPr/>
          <a:lstStyle/>
          <a:p>
            <a:fld id="{87D34E8A-EF7E-4D74-9244-ED6C69A37AA0}" type="slidenum">
              <a:rPr lang="en-US" smtClean="0"/>
              <a:t>4</a:t>
            </a:fld>
            <a:endParaRPr lang="en-US"/>
          </a:p>
        </p:txBody>
      </p:sp>
    </p:spTree>
    <p:extLst>
      <p:ext uri="{BB962C8B-B14F-4D97-AF65-F5344CB8AC3E}">
        <p14:creationId xmlns:p14="http://schemas.microsoft.com/office/powerpoint/2010/main" val="1194928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B0F1-3CED-235C-4507-79365FEAC147}"/>
              </a:ext>
            </a:extLst>
          </p:cNvPr>
          <p:cNvSpPr>
            <a:spLocks noGrp="1"/>
          </p:cNvSpPr>
          <p:nvPr>
            <p:ph type="title"/>
          </p:nvPr>
        </p:nvSpPr>
        <p:spPr/>
        <p:txBody>
          <a:bodyPr/>
          <a:lstStyle/>
          <a:p>
            <a:pPr algn="ctr"/>
            <a:r>
              <a:rPr lang="en-US" dirty="0">
                <a:solidFill>
                  <a:schemeClr val="accent6"/>
                </a:solidFill>
                <a:latin typeface="Bradley Hand ITC" panose="03070402050302030203" pitchFamily="66" charset="0"/>
              </a:rPr>
              <a:t>Goodbye, Mr. Hooper</a:t>
            </a:r>
          </a:p>
        </p:txBody>
      </p:sp>
      <p:pic>
        <p:nvPicPr>
          <p:cNvPr id="8" name="Online Media 7" title="Sesame Street - Goodbye Mr. Hooper">
            <a:hlinkClick r:id="" action="ppaction://media"/>
            <a:extLst>
              <a:ext uri="{FF2B5EF4-FFF2-40B4-BE49-F238E27FC236}">
                <a16:creationId xmlns:a16="http://schemas.microsoft.com/office/drawing/2014/main" id="{D099565C-391F-D1A8-7E5E-F1FFA151516D}"/>
              </a:ext>
            </a:extLst>
          </p:cNvPr>
          <p:cNvPicPr>
            <a:picLocks noGrp="1" noRot="1" noChangeAspect="1"/>
          </p:cNvPicPr>
          <p:nvPr>
            <p:ph idx="1"/>
            <a:videoFile r:link="rId1"/>
          </p:nvPr>
        </p:nvPicPr>
        <p:blipFill>
          <a:blip r:embed="rId3"/>
          <a:stretch>
            <a:fillRect/>
          </a:stretch>
        </p:blipFill>
        <p:spPr>
          <a:xfrm>
            <a:off x="3194050" y="1825625"/>
            <a:ext cx="5802313" cy="4351338"/>
          </a:xfrm>
          <a:prstGeom prst="rect">
            <a:avLst/>
          </a:prstGeom>
        </p:spPr>
      </p:pic>
      <p:sp>
        <p:nvSpPr>
          <p:cNvPr id="3" name="Slide Number Placeholder 2">
            <a:extLst>
              <a:ext uri="{FF2B5EF4-FFF2-40B4-BE49-F238E27FC236}">
                <a16:creationId xmlns:a16="http://schemas.microsoft.com/office/drawing/2014/main" id="{46F9F5FA-2277-43C0-9272-B71111E22BD6}"/>
              </a:ext>
            </a:extLst>
          </p:cNvPr>
          <p:cNvSpPr>
            <a:spLocks noGrp="1"/>
          </p:cNvSpPr>
          <p:nvPr>
            <p:ph type="sldNum" sz="quarter" idx="12"/>
          </p:nvPr>
        </p:nvSpPr>
        <p:spPr/>
        <p:txBody>
          <a:bodyPr/>
          <a:lstStyle/>
          <a:p>
            <a:fld id="{87D34E8A-EF7E-4D74-9244-ED6C69A37AA0}" type="slidenum">
              <a:rPr lang="en-US" smtClean="0"/>
              <a:t>5</a:t>
            </a:fld>
            <a:endParaRPr lang="en-US"/>
          </a:p>
        </p:txBody>
      </p:sp>
    </p:spTree>
    <p:extLst>
      <p:ext uri="{BB962C8B-B14F-4D97-AF65-F5344CB8AC3E}">
        <p14:creationId xmlns:p14="http://schemas.microsoft.com/office/powerpoint/2010/main" val="157488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6EBB-A08B-55BE-BF6D-3DEF81E46946}"/>
              </a:ext>
            </a:extLst>
          </p:cNvPr>
          <p:cNvSpPr>
            <a:spLocks noGrp="1"/>
          </p:cNvSpPr>
          <p:nvPr>
            <p:ph type="title"/>
          </p:nvPr>
        </p:nvSpPr>
        <p:spPr>
          <a:xfrm>
            <a:off x="838200" y="289711"/>
            <a:ext cx="10515600" cy="1629624"/>
          </a:xfrm>
        </p:spPr>
        <p:txBody>
          <a:bodyPr>
            <a:normAutofit fontScale="90000"/>
          </a:bodyPr>
          <a:lstStyle/>
          <a:p>
            <a:pPr algn="ctr"/>
            <a:r>
              <a:rPr lang="en-US" sz="3100" b="1" dirty="0">
                <a:solidFill>
                  <a:schemeClr val="accent6"/>
                </a:solidFill>
                <a:latin typeface="Bradley Hand ITC" panose="03070402050302030203" pitchFamily="66" charset="0"/>
              </a:rPr>
              <a:t>What Do We Bring to the Conversation?</a:t>
            </a:r>
            <a:br>
              <a:rPr lang="en-US" sz="3100" b="1" dirty="0">
                <a:solidFill>
                  <a:schemeClr val="accent6"/>
                </a:solidFill>
                <a:latin typeface="Bradley Hand ITC" panose="03070402050302030203" pitchFamily="66" charset="0"/>
              </a:rPr>
            </a:br>
            <a:r>
              <a:rPr lang="en-US" sz="3100" b="1" dirty="0">
                <a:solidFill>
                  <a:schemeClr val="accent2"/>
                </a:solidFill>
                <a:latin typeface="Bradley Hand ITC" panose="03070402050302030203" pitchFamily="66" charset="0"/>
              </a:rPr>
              <a:t>“Lindsay (4 years old) &amp; the Worm”</a:t>
            </a:r>
            <a:br>
              <a:rPr lang="en-US" sz="3100" b="1" dirty="0">
                <a:solidFill>
                  <a:schemeClr val="accent2"/>
                </a:solidFill>
                <a:latin typeface="Bradley Hand ITC" panose="03070402050302030203" pitchFamily="66" charset="0"/>
              </a:rPr>
            </a:br>
            <a:br>
              <a:rPr lang="en-US" dirty="0">
                <a:solidFill>
                  <a:schemeClr val="accent2"/>
                </a:solidFill>
              </a:rPr>
            </a:br>
            <a:endParaRPr lang="en-US" b="1" dirty="0">
              <a:solidFill>
                <a:schemeClr val="accent6"/>
              </a:solidFill>
              <a:latin typeface="Bradley Hand ITC" panose="03070402050302030203" pitchFamily="66" charset="0"/>
            </a:endParaRPr>
          </a:p>
        </p:txBody>
      </p:sp>
      <p:sp>
        <p:nvSpPr>
          <p:cNvPr id="3" name="Content Placeholder 2">
            <a:extLst>
              <a:ext uri="{FF2B5EF4-FFF2-40B4-BE49-F238E27FC236}">
                <a16:creationId xmlns:a16="http://schemas.microsoft.com/office/drawing/2014/main" id="{6674AA43-5940-E958-2666-CFF64AA6FC00}"/>
              </a:ext>
            </a:extLst>
          </p:cNvPr>
          <p:cNvSpPr>
            <a:spLocks noGrp="1"/>
          </p:cNvSpPr>
          <p:nvPr>
            <p:ph idx="1"/>
          </p:nvPr>
        </p:nvSpPr>
        <p:spPr/>
        <p:txBody>
          <a:bodyPr>
            <a:normAutofit/>
          </a:bodyPr>
          <a:lstStyle/>
          <a:p>
            <a:r>
              <a:rPr lang="en-US" sz="2000" dirty="0"/>
              <a:t>What are your religious beliefs? Jewish vs. Christian vs. Atheist/Other</a:t>
            </a:r>
          </a:p>
          <a:p>
            <a:r>
              <a:rPr lang="en-US" sz="2000" dirty="0"/>
              <a:t>Have your beliefs changed over your lifetime?</a:t>
            </a:r>
          </a:p>
          <a:p>
            <a:r>
              <a:rPr lang="en-US" sz="2000" dirty="0"/>
              <a:t>What are your views on death?</a:t>
            </a:r>
          </a:p>
          <a:p>
            <a:r>
              <a:rPr lang="en-US" sz="2000" dirty="0"/>
              <a:t>What is your comfort level?</a:t>
            </a:r>
          </a:p>
          <a:p>
            <a:r>
              <a:rPr lang="en-US" sz="2000" dirty="0"/>
              <a:t>How do you see your role in supporting children in your classroom?</a:t>
            </a:r>
          </a:p>
          <a:p>
            <a:r>
              <a:rPr lang="en-US" sz="2000" dirty="0"/>
              <a:t>How do you see your role in supporting families?</a:t>
            </a:r>
          </a:p>
          <a:p>
            <a:endParaRPr lang="en-US" sz="2000" dirty="0"/>
          </a:p>
          <a:p>
            <a:endParaRPr lang="en-US" sz="2000" dirty="0"/>
          </a:p>
        </p:txBody>
      </p:sp>
      <p:sp>
        <p:nvSpPr>
          <p:cNvPr id="4" name="Slide Number Placeholder 3">
            <a:extLst>
              <a:ext uri="{FF2B5EF4-FFF2-40B4-BE49-F238E27FC236}">
                <a16:creationId xmlns:a16="http://schemas.microsoft.com/office/drawing/2014/main" id="{C07B8933-BE73-4761-9EC7-770742F4410F}"/>
              </a:ext>
            </a:extLst>
          </p:cNvPr>
          <p:cNvSpPr>
            <a:spLocks noGrp="1"/>
          </p:cNvSpPr>
          <p:nvPr>
            <p:ph type="sldNum" sz="quarter" idx="12"/>
          </p:nvPr>
        </p:nvSpPr>
        <p:spPr/>
        <p:txBody>
          <a:bodyPr/>
          <a:lstStyle/>
          <a:p>
            <a:fld id="{87D34E8A-EF7E-4D74-9244-ED6C69A37AA0}" type="slidenum">
              <a:rPr lang="en-US" smtClean="0"/>
              <a:t>6</a:t>
            </a:fld>
            <a:endParaRPr lang="en-US"/>
          </a:p>
        </p:txBody>
      </p:sp>
    </p:spTree>
    <p:extLst>
      <p:ext uri="{BB962C8B-B14F-4D97-AF65-F5344CB8AC3E}">
        <p14:creationId xmlns:p14="http://schemas.microsoft.com/office/powerpoint/2010/main" val="103527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CFAF-A694-22AC-BB27-F8BF7F327213}"/>
              </a:ext>
            </a:extLst>
          </p:cNvPr>
          <p:cNvSpPr>
            <a:spLocks noGrp="1"/>
          </p:cNvSpPr>
          <p:nvPr>
            <p:ph type="title"/>
          </p:nvPr>
        </p:nvSpPr>
        <p:spPr>
          <a:xfrm>
            <a:off x="838200" y="298765"/>
            <a:ext cx="10515600" cy="1674890"/>
          </a:xfrm>
        </p:spPr>
        <p:txBody>
          <a:bodyPr>
            <a:normAutofit fontScale="90000"/>
          </a:bodyPr>
          <a:lstStyle/>
          <a:p>
            <a:pPr algn="ctr"/>
            <a:r>
              <a:rPr lang="en-US" sz="2700" b="1" dirty="0">
                <a:solidFill>
                  <a:schemeClr val="accent6"/>
                </a:solidFill>
                <a:latin typeface="Bradley Hand ITC" panose="03070402050302030203" pitchFamily="66" charset="0"/>
              </a:rPr>
              <a:t>Cycle of Life </a:t>
            </a:r>
            <a:br>
              <a:rPr lang="en-US" sz="2700" b="1" dirty="0">
                <a:solidFill>
                  <a:schemeClr val="accent6"/>
                </a:solidFill>
                <a:latin typeface="Bradley Hand ITC" panose="03070402050302030203" pitchFamily="66" charset="0"/>
              </a:rPr>
            </a:br>
            <a:r>
              <a:rPr lang="en-US" sz="2700" b="1" dirty="0">
                <a:solidFill>
                  <a:schemeClr val="accent6"/>
                </a:solidFill>
                <a:latin typeface="Bradley Hand ITC" panose="03070402050302030203" pitchFamily="66" charset="0"/>
              </a:rPr>
              <a:t>(Dor </a:t>
            </a:r>
            <a:r>
              <a:rPr lang="en-US" sz="2700" b="1" dirty="0" err="1">
                <a:solidFill>
                  <a:schemeClr val="accent6"/>
                </a:solidFill>
                <a:latin typeface="Bradley Hand ITC" panose="03070402050302030203" pitchFamily="66" charset="0"/>
              </a:rPr>
              <a:t>L’dor</a:t>
            </a:r>
            <a:r>
              <a:rPr lang="en-US" sz="2700" b="1" dirty="0">
                <a:solidFill>
                  <a:schemeClr val="accent6"/>
                </a:solidFill>
                <a:latin typeface="Bradley Hand ITC" panose="03070402050302030203" pitchFamily="66" charset="0"/>
              </a:rPr>
              <a:t>- Generation to Generation)</a:t>
            </a:r>
            <a:br>
              <a:rPr lang="en-US" sz="2700" b="1" dirty="0">
                <a:solidFill>
                  <a:schemeClr val="accent6"/>
                </a:solidFill>
                <a:latin typeface="Bradley Hand ITC" panose="03070402050302030203" pitchFamily="66" charset="0"/>
              </a:rPr>
            </a:br>
            <a:r>
              <a:rPr lang="en-US" sz="2700" b="1" dirty="0">
                <a:solidFill>
                  <a:schemeClr val="accent2"/>
                </a:solidFill>
                <a:latin typeface="Bradley Hand ITC" panose="03070402050302030203" pitchFamily="66" charset="0"/>
              </a:rPr>
              <a:t>“Ginny Isn’t Coming Back to School”</a:t>
            </a:r>
            <a:br>
              <a:rPr lang="en-US" b="1" dirty="0">
                <a:solidFill>
                  <a:schemeClr val="accent6"/>
                </a:solidFill>
                <a:latin typeface="Bradley Hand ITC" panose="03070402050302030203" pitchFamily="66" charset="0"/>
              </a:rPr>
            </a:br>
            <a:endParaRPr lang="en-US" b="1" dirty="0">
              <a:solidFill>
                <a:schemeClr val="accent6"/>
              </a:solidFill>
              <a:latin typeface="Bradley Hand ITC" panose="03070402050302030203" pitchFamily="66" charset="0"/>
            </a:endParaRPr>
          </a:p>
        </p:txBody>
      </p:sp>
      <p:sp>
        <p:nvSpPr>
          <p:cNvPr id="3" name="Content Placeholder 2">
            <a:extLst>
              <a:ext uri="{FF2B5EF4-FFF2-40B4-BE49-F238E27FC236}">
                <a16:creationId xmlns:a16="http://schemas.microsoft.com/office/drawing/2014/main" id="{58871429-280C-8CDE-F15E-9156275C361E}"/>
              </a:ext>
            </a:extLst>
          </p:cNvPr>
          <p:cNvSpPr>
            <a:spLocks noGrp="1"/>
          </p:cNvSpPr>
          <p:nvPr>
            <p:ph sz="half" idx="2"/>
          </p:nvPr>
        </p:nvSpPr>
        <p:spPr/>
        <p:txBody>
          <a:bodyPr>
            <a:normAutofit/>
          </a:bodyPr>
          <a:lstStyle/>
          <a:p>
            <a:r>
              <a:rPr lang="en-US" sz="1800" b="1" dirty="0">
                <a:solidFill>
                  <a:schemeClr val="accent6"/>
                </a:solidFill>
                <a:latin typeface="Bradley Hand ITC" panose="03070402050302030203" pitchFamily="66" charset="0"/>
              </a:rPr>
              <a:t>Teaching young children about death in a Jewish context is less about giving complex theology and more about grounding them in core values: compassion, memory, and cycles of life.</a:t>
            </a:r>
          </a:p>
          <a:p>
            <a:r>
              <a:rPr lang="en-US" sz="1800" b="1" dirty="0">
                <a:solidFill>
                  <a:schemeClr val="accent6"/>
                </a:solidFill>
                <a:latin typeface="Bradley Hand ITC" panose="03070402050302030203" pitchFamily="66" charset="0"/>
              </a:rPr>
              <a:t>In Judaism, life is seen as a natural cycle.</a:t>
            </a:r>
          </a:p>
          <a:p>
            <a:r>
              <a:rPr lang="en-US" sz="1800" b="1" dirty="0">
                <a:solidFill>
                  <a:schemeClr val="accent6"/>
                </a:solidFill>
                <a:latin typeface="Bradley Hand ITC" panose="03070402050302030203" pitchFamily="66" charset="0"/>
              </a:rPr>
              <a:t>Connecting to nature helps children understand death as part of the world, not something scary or mysterious.</a:t>
            </a:r>
          </a:p>
          <a:p>
            <a:pPr marL="0" indent="0">
              <a:buNone/>
            </a:pPr>
            <a:r>
              <a:rPr lang="en-US" sz="1800" b="1" dirty="0">
                <a:solidFill>
                  <a:schemeClr val="accent6"/>
                </a:solidFill>
                <a:latin typeface="Bradley Hand ITC" panose="03070402050302030203" pitchFamily="66" charset="0"/>
              </a:rPr>
              <a:t>“All living things grow, live and eventually die.”</a:t>
            </a:r>
          </a:p>
        </p:txBody>
      </p:sp>
      <p:sp>
        <p:nvSpPr>
          <p:cNvPr id="4" name="Slide Number Placeholder 3">
            <a:extLst>
              <a:ext uri="{FF2B5EF4-FFF2-40B4-BE49-F238E27FC236}">
                <a16:creationId xmlns:a16="http://schemas.microsoft.com/office/drawing/2014/main" id="{05FAFBB3-13D1-86BD-978F-8B340F33F555}"/>
              </a:ext>
            </a:extLst>
          </p:cNvPr>
          <p:cNvSpPr>
            <a:spLocks noGrp="1"/>
          </p:cNvSpPr>
          <p:nvPr>
            <p:ph type="sldNum" sz="quarter" idx="12"/>
          </p:nvPr>
        </p:nvSpPr>
        <p:spPr/>
        <p:txBody>
          <a:bodyPr/>
          <a:lstStyle/>
          <a:p>
            <a:fld id="{87D34E8A-EF7E-4D74-9244-ED6C69A37AA0}" type="slidenum">
              <a:rPr lang="en-US" smtClean="0"/>
              <a:t>7</a:t>
            </a:fld>
            <a:endParaRPr lang="en-US"/>
          </a:p>
        </p:txBody>
      </p:sp>
      <p:pic>
        <p:nvPicPr>
          <p:cNvPr id="9" name="Content Placeholder 8">
            <a:extLst>
              <a:ext uri="{FF2B5EF4-FFF2-40B4-BE49-F238E27FC236}">
                <a16:creationId xmlns:a16="http://schemas.microsoft.com/office/drawing/2014/main" id="{404246E8-007C-49D4-F641-0AA7FB4EBEC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85257" y="1673352"/>
            <a:ext cx="3545695" cy="4503611"/>
          </a:xfrm>
          <a:prstGeom prst="rect">
            <a:avLst/>
          </a:prstGeom>
        </p:spPr>
      </p:pic>
    </p:spTree>
    <p:extLst>
      <p:ext uri="{BB962C8B-B14F-4D97-AF65-F5344CB8AC3E}">
        <p14:creationId xmlns:p14="http://schemas.microsoft.com/office/powerpoint/2010/main" val="2263990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D114-1B67-8D03-E201-37976597DDFC}"/>
              </a:ext>
            </a:extLst>
          </p:cNvPr>
          <p:cNvSpPr>
            <a:spLocks noGrp="1"/>
          </p:cNvSpPr>
          <p:nvPr>
            <p:ph type="title"/>
          </p:nvPr>
        </p:nvSpPr>
        <p:spPr/>
        <p:txBody>
          <a:bodyPr>
            <a:normAutofit fontScale="90000"/>
          </a:bodyPr>
          <a:lstStyle/>
          <a:p>
            <a:pPr algn="ctr"/>
            <a:r>
              <a:rPr lang="en-US" sz="3600" b="1" dirty="0">
                <a:solidFill>
                  <a:schemeClr val="accent6"/>
                </a:solidFill>
                <a:latin typeface="Bradley Hand ITC" panose="03070402050302030203" pitchFamily="66" charset="0"/>
              </a:rPr>
              <a:t>Zachor</a:t>
            </a:r>
            <a:r>
              <a:rPr lang="en-US" sz="3600" b="1" dirty="0">
                <a:solidFill>
                  <a:schemeClr val="accent6"/>
                </a:solidFill>
              </a:rPr>
              <a:t> </a:t>
            </a:r>
            <a:r>
              <a:rPr lang="en-US" sz="3600" b="1" dirty="0">
                <a:solidFill>
                  <a:schemeClr val="accent6"/>
                </a:solidFill>
                <a:latin typeface="Bradley Hand ITC" panose="03070402050302030203" pitchFamily="66" charset="0"/>
              </a:rPr>
              <a:t>(Remembering)</a:t>
            </a:r>
            <a:br>
              <a:rPr lang="en-US" sz="3600" b="1" dirty="0">
                <a:solidFill>
                  <a:schemeClr val="accent6"/>
                </a:solidFill>
                <a:latin typeface="Bradley Hand ITC" panose="03070402050302030203" pitchFamily="66" charset="0"/>
              </a:rPr>
            </a:br>
            <a:r>
              <a:rPr lang="en-US" sz="3600" b="1" dirty="0">
                <a:solidFill>
                  <a:schemeClr val="accent2"/>
                </a:solidFill>
                <a:latin typeface="Bradley Hand ITC" panose="03070402050302030203" pitchFamily="66" charset="0"/>
              </a:rPr>
              <a:t>“Mrs. Saxman Got Hit By a Bus”</a:t>
            </a:r>
            <a:br>
              <a:rPr lang="en-US" dirty="0">
                <a:solidFill>
                  <a:schemeClr val="accent2"/>
                </a:solidFill>
              </a:rPr>
            </a:br>
            <a:endParaRPr lang="en-US" b="1" dirty="0">
              <a:solidFill>
                <a:schemeClr val="accent6"/>
              </a:solidFill>
              <a:latin typeface="Bradley Hand ITC" panose="03070402050302030203" pitchFamily="66" charset="0"/>
            </a:endParaRPr>
          </a:p>
        </p:txBody>
      </p:sp>
      <p:sp>
        <p:nvSpPr>
          <p:cNvPr id="3" name="Content Placeholder 2">
            <a:extLst>
              <a:ext uri="{FF2B5EF4-FFF2-40B4-BE49-F238E27FC236}">
                <a16:creationId xmlns:a16="http://schemas.microsoft.com/office/drawing/2014/main" id="{0A43BB93-3772-18C9-F1F5-F3842E67027B}"/>
              </a:ext>
            </a:extLst>
          </p:cNvPr>
          <p:cNvSpPr>
            <a:spLocks noGrp="1"/>
          </p:cNvSpPr>
          <p:nvPr>
            <p:ph sz="half" idx="1"/>
          </p:nvPr>
        </p:nvSpPr>
        <p:spPr/>
        <p:txBody>
          <a:bodyPr>
            <a:normAutofit/>
          </a:bodyPr>
          <a:lstStyle/>
          <a:p>
            <a:pPr marL="0" indent="0">
              <a:buNone/>
            </a:pPr>
            <a:r>
              <a:rPr lang="en-US" sz="2000" dirty="0">
                <a:solidFill>
                  <a:schemeClr val="accent6"/>
                </a:solidFill>
                <a:latin typeface="Bradley Hand ITC" panose="03070402050302030203" pitchFamily="66" charset="0"/>
              </a:rPr>
              <a:t>Memory is a powerful Jewish value.</a:t>
            </a:r>
          </a:p>
          <a:p>
            <a:pPr marL="0" indent="0">
              <a:buNone/>
            </a:pPr>
            <a:endParaRPr lang="en-US" sz="2000" dirty="0">
              <a:solidFill>
                <a:schemeClr val="accent6"/>
              </a:solidFill>
              <a:latin typeface="Bradley Hand ITC" panose="03070402050302030203" pitchFamily="66" charset="0"/>
            </a:endParaRPr>
          </a:p>
          <a:p>
            <a:pPr marL="0" indent="0">
              <a:buNone/>
            </a:pPr>
            <a:r>
              <a:rPr lang="en-US" sz="2000" dirty="0">
                <a:solidFill>
                  <a:schemeClr val="accent6"/>
                </a:solidFill>
                <a:latin typeface="Bradley Hand ITC" panose="03070402050302030203" pitchFamily="66" charset="0"/>
              </a:rPr>
              <a:t>We can introduce simple remembrance rituals like lighting a candle, planting a tree or sharing a happy memory.</a:t>
            </a:r>
          </a:p>
          <a:p>
            <a:endParaRPr lang="en-US" sz="2000" dirty="0">
              <a:solidFill>
                <a:schemeClr val="accent6"/>
              </a:solidFill>
              <a:latin typeface="Bradley Hand ITC" panose="03070402050302030203" pitchFamily="66" charset="0"/>
            </a:endParaRPr>
          </a:p>
          <a:p>
            <a:pPr marL="0" indent="0">
              <a:buNone/>
            </a:pPr>
            <a:r>
              <a:rPr lang="en-US" sz="2000" dirty="0">
                <a:solidFill>
                  <a:schemeClr val="accent6"/>
                </a:solidFill>
                <a:latin typeface="Bradley Hand ITC" panose="03070402050302030203" pitchFamily="66" charset="0"/>
              </a:rPr>
              <a:t>“Even when someone dies, we still remember them and talk to them.”</a:t>
            </a:r>
          </a:p>
          <a:p>
            <a:endParaRPr lang="en-US" sz="2000" dirty="0"/>
          </a:p>
        </p:txBody>
      </p:sp>
      <p:pic>
        <p:nvPicPr>
          <p:cNvPr id="6" name="Content Placeholder 5">
            <a:extLst>
              <a:ext uri="{FF2B5EF4-FFF2-40B4-BE49-F238E27FC236}">
                <a16:creationId xmlns:a16="http://schemas.microsoft.com/office/drawing/2014/main" id="{96D88966-6CD6-1B91-5F0A-B3AA332C5BA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31248" y="1825625"/>
            <a:ext cx="3263503" cy="4351338"/>
          </a:xfrm>
          <a:prstGeom prst="rect">
            <a:avLst/>
          </a:prstGeom>
        </p:spPr>
      </p:pic>
      <p:sp>
        <p:nvSpPr>
          <p:cNvPr id="4" name="Slide Number Placeholder 3">
            <a:extLst>
              <a:ext uri="{FF2B5EF4-FFF2-40B4-BE49-F238E27FC236}">
                <a16:creationId xmlns:a16="http://schemas.microsoft.com/office/drawing/2014/main" id="{0F956762-8CB6-F090-F3EE-2B6D430FB17B}"/>
              </a:ext>
            </a:extLst>
          </p:cNvPr>
          <p:cNvSpPr>
            <a:spLocks noGrp="1"/>
          </p:cNvSpPr>
          <p:nvPr>
            <p:ph type="sldNum" sz="quarter" idx="12"/>
          </p:nvPr>
        </p:nvSpPr>
        <p:spPr/>
        <p:txBody>
          <a:bodyPr/>
          <a:lstStyle/>
          <a:p>
            <a:fld id="{87D34E8A-EF7E-4D74-9244-ED6C69A37AA0}" type="slidenum">
              <a:rPr lang="en-US" smtClean="0"/>
              <a:t>8</a:t>
            </a:fld>
            <a:endParaRPr lang="en-US"/>
          </a:p>
        </p:txBody>
      </p:sp>
    </p:spTree>
    <p:extLst>
      <p:ext uri="{BB962C8B-B14F-4D97-AF65-F5344CB8AC3E}">
        <p14:creationId xmlns:p14="http://schemas.microsoft.com/office/powerpoint/2010/main" val="304044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C5187-BB03-4B01-FEBC-E217819B051E}"/>
              </a:ext>
            </a:extLst>
          </p:cNvPr>
          <p:cNvSpPr>
            <a:spLocks noGrp="1"/>
          </p:cNvSpPr>
          <p:nvPr>
            <p:ph type="title"/>
          </p:nvPr>
        </p:nvSpPr>
        <p:spPr>
          <a:xfrm>
            <a:off x="838200" y="365124"/>
            <a:ext cx="10515600" cy="2169845"/>
          </a:xfrm>
        </p:spPr>
        <p:txBody>
          <a:bodyPr>
            <a:normAutofit fontScale="90000"/>
          </a:bodyPr>
          <a:lstStyle/>
          <a:p>
            <a:pPr algn="ctr"/>
            <a:r>
              <a:rPr lang="en-US" sz="3600" b="1" dirty="0">
                <a:solidFill>
                  <a:schemeClr val="accent3"/>
                </a:solidFill>
                <a:latin typeface="Bradley Hand ITC" panose="03070402050302030203" pitchFamily="66" charset="0"/>
              </a:rPr>
              <a:t>Let’s Stop Telling Lies</a:t>
            </a:r>
            <a:br>
              <a:rPr lang="en-US" sz="3600" b="1" dirty="0">
                <a:solidFill>
                  <a:schemeClr val="accent3"/>
                </a:solidFill>
                <a:latin typeface="Bradley Hand ITC" panose="03070402050302030203" pitchFamily="66" charset="0"/>
              </a:rPr>
            </a:br>
            <a:r>
              <a:rPr lang="en-US" sz="3600" b="1" dirty="0">
                <a:solidFill>
                  <a:schemeClr val="accent2"/>
                </a:solidFill>
                <a:latin typeface="Bradley Hand ITC" panose="03070402050302030203" pitchFamily="66" charset="0"/>
              </a:rPr>
              <a:t>“Aunt Rachel Went to the Farm”</a:t>
            </a:r>
            <a:br>
              <a:rPr lang="en-US" sz="3600" b="1" dirty="0">
                <a:solidFill>
                  <a:schemeClr val="accent2"/>
                </a:solidFill>
                <a:latin typeface="Bradley Hand ITC" panose="03070402050302030203" pitchFamily="66" charset="0"/>
              </a:rPr>
            </a:br>
            <a:r>
              <a:rPr lang="en-US" sz="3600" b="1" dirty="0">
                <a:solidFill>
                  <a:schemeClr val="accent2"/>
                </a:solidFill>
                <a:latin typeface="Bradley Hand ITC" panose="03070402050302030203" pitchFamily="66" charset="0"/>
              </a:rPr>
              <a:t>“D.E.A.D. Squirrel on the Playground”</a:t>
            </a:r>
            <a:br>
              <a:rPr lang="en-US" sz="4000" dirty="0">
                <a:solidFill>
                  <a:schemeClr val="accent2"/>
                </a:solidFill>
              </a:rPr>
            </a:br>
            <a:br>
              <a:rPr lang="en-US" sz="4000" b="1" dirty="0">
                <a:solidFill>
                  <a:schemeClr val="accent2"/>
                </a:solidFill>
                <a:latin typeface="Bradley Hand ITC" panose="03070402050302030203" pitchFamily="66" charset="0"/>
              </a:rPr>
            </a:br>
            <a:endParaRPr lang="en-US" sz="4000" b="1" dirty="0">
              <a:solidFill>
                <a:schemeClr val="accent2"/>
              </a:solidFill>
              <a:latin typeface="Bradley Hand ITC" panose="03070402050302030203" pitchFamily="66" charset="0"/>
            </a:endParaRPr>
          </a:p>
        </p:txBody>
      </p:sp>
      <p:sp>
        <p:nvSpPr>
          <p:cNvPr id="3" name="Content Placeholder 2">
            <a:extLst>
              <a:ext uri="{FF2B5EF4-FFF2-40B4-BE49-F238E27FC236}">
                <a16:creationId xmlns:a16="http://schemas.microsoft.com/office/drawing/2014/main" id="{E0E13932-E3EA-960C-997F-3F39D7CD175F}"/>
              </a:ext>
            </a:extLst>
          </p:cNvPr>
          <p:cNvSpPr>
            <a:spLocks noGrp="1"/>
          </p:cNvSpPr>
          <p:nvPr>
            <p:ph idx="1"/>
          </p:nvPr>
        </p:nvSpPr>
        <p:spPr/>
        <p:txBody>
          <a:bodyPr>
            <a:normAutofit/>
          </a:bodyPr>
          <a:lstStyle/>
          <a:p>
            <a:pPr marL="0" indent="0">
              <a:buNone/>
            </a:pPr>
            <a:endParaRPr lang="en-US" dirty="0"/>
          </a:p>
          <a:p>
            <a:r>
              <a:rPr lang="en-US" dirty="0"/>
              <a:t>Avoidant behavior</a:t>
            </a:r>
          </a:p>
          <a:p>
            <a:r>
              <a:rPr lang="en-US" dirty="0"/>
              <a:t>D.E.A.D</a:t>
            </a:r>
          </a:p>
          <a:p>
            <a:r>
              <a:rPr lang="en-US" dirty="0"/>
              <a:t>Shifting focus</a:t>
            </a:r>
          </a:p>
          <a:p>
            <a:r>
              <a:rPr lang="en-US" dirty="0"/>
              <a:t>Ignoring or shutting down questions</a:t>
            </a:r>
          </a:p>
          <a:p>
            <a:r>
              <a:rPr lang="en-US" dirty="0"/>
              <a:t>Hiding your feelings or showing excessive emotional intensity</a:t>
            </a:r>
          </a:p>
          <a:p>
            <a:r>
              <a:rPr lang="en-US" dirty="0"/>
              <a:t>Using euphemisms (went to sleep, passed away)</a:t>
            </a:r>
          </a:p>
          <a:p>
            <a:r>
              <a:rPr lang="en-US" dirty="0"/>
              <a:t>Too many details</a:t>
            </a:r>
          </a:p>
          <a:p>
            <a:endParaRPr lang="en-US" dirty="0"/>
          </a:p>
          <a:p>
            <a:endParaRPr lang="en-US" dirty="0"/>
          </a:p>
        </p:txBody>
      </p:sp>
      <p:sp>
        <p:nvSpPr>
          <p:cNvPr id="4" name="Slide Number Placeholder 3">
            <a:extLst>
              <a:ext uri="{FF2B5EF4-FFF2-40B4-BE49-F238E27FC236}">
                <a16:creationId xmlns:a16="http://schemas.microsoft.com/office/drawing/2014/main" id="{3C6D2967-AA1A-DB55-56F5-8A84B6D668F7}"/>
              </a:ext>
            </a:extLst>
          </p:cNvPr>
          <p:cNvSpPr>
            <a:spLocks noGrp="1"/>
          </p:cNvSpPr>
          <p:nvPr>
            <p:ph type="sldNum" sz="quarter" idx="12"/>
          </p:nvPr>
        </p:nvSpPr>
        <p:spPr/>
        <p:txBody>
          <a:bodyPr/>
          <a:lstStyle/>
          <a:p>
            <a:fld id="{87D34E8A-EF7E-4D74-9244-ED6C69A37AA0}" type="slidenum">
              <a:rPr lang="en-US" smtClean="0"/>
              <a:t>9</a:t>
            </a:fld>
            <a:endParaRPr lang="en-US"/>
          </a:p>
        </p:txBody>
      </p:sp>
    </p:spTree>
    <p:extLst>
      <p:ext uri="{BB962C8B-B14F-4D97-AF65-F5344CB8AC3E}">
        <p14:creationId xmlns:p14="http://schemas.microsoft.com/office/powerpoint/2010/main" val="2466380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1662</TotalTime>
  <Words>1216</Words>
  <Application>Microsoft Office PowerPoint</Application>
  <PresentationFormat>Widescreen</PresentationFormat>
  <Paragraphs>161</Paragraphs>
  <Slides>21</Slides>
  <Notes>0</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Amasis MT Pro Medium</vt:lpstr>
      <vt:lpstr>Aptos</vt:lpstr>
      <vt:lpstr>Aptos Display</vt:lpstr>
      <vt:lpstr>Arial</vt:lpstr>
      <vt:lpstr>Bradley Hand ITC</vt:lpstr>
      <vt:lpstr>Office Theme</vt:lpstr>
      <vt:lpstr>Adobe Acrobat Document</vt:lpstr>
      <vt:lpstr>PowerPoint Presentation</vt:lpstr>
      <vt:lpstr>“Helping Little Hearts Heal” Normalizing Death Talk with Kids</vt:lpstr>
      <vt:lpstr>Learning Goals</vt:lpstr>
      <vt:lpstr>Let’s Talk</vt:lpstr>
      <vt:lpstr>Goodbye, Mr. Hooper</vt:lpstr>
      <vt:lpstr>What Do We Bring to the Conversation? “Lindsay (4 years old) &amp; the Worm”  </vt:lpstr>
      <vt:lpstr>Cycle of Life  (Dor L’dor- Generation to Generation) “Ginny Isn’t Coming Back to School” </vt:lpstr>
      <vt:lpstr>Zachor (Remembering) “Mrs. Saxman Got Hit By a Bus” </vt:lpstr>
      <vt:lpstr>Let’s Stop Telling Lies “Aunt Rachel Went to the Farm” “D.E.A.D. Squirrel on the Playground”  </vt:lpstr>
      <vt:lpstr>Answering Children’s Questions “Where’s Pipa?”</vt:lpstr>
      <vt:lpstr>Helpful Tips “Liam &amp; Ava” </vt:lpstr>
      <vt:lpstr>When You’re Not Sure What to Say… “Our Friend Jimmy”</vt:lpstr>
      <vt:lpstr>Nichum Aveilim (Comforting those who mourn) &amp;  Chaver/Dibbuk Chaverim (Being a good friend)</vt:lpstr>
      <vt:lpstr>Shiva (7 days of Mourning)</vt:lpstr>
      <vt:lpstr>  2 Year Olds</vt:lpstr>
      <vt:lpstr>3 Year Olds</vt:lpstr>
      <vt:lpstr>4 Year Olds</vt:lpstr>
      <vt:lpstr>PowerPoint Presentation</vt:lpstr>
      <vt:lpstr>About Shomer Collective  Shomer Collective is a Jewish non-profit organization focused on transforming the culture around death, dying, and mourning by leveraging Jewish wisdom. They provide resources, workshops, and educational programs to foster open conversations, proactive planning, and supportive care for end-of-life experiences.  </vt:lpstr>
      <vt:lpstr>About the Educator Fellowship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 Pardes</dc:creator>
  <cp:lastModifiedBy>Ann Pardes</cp:lastModifiedBy>
  <cp:revision>2</cp:revision>
  <cp:lastPrinted>2026-03-11T21:21:01Z</cp:lastPrinted>
  <dcterms:created xsi:type="dcterms:W3CDTF">2025-12-11T17:04:21Z</dcterms:created>
  <dcterms:modified xsi:type="dcterms:W3CDTF">2026-05-12T18:41:06Z</dcterms:modified>
</cp:coreProperties>
</file>